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2"/>
  </p:notesMasterIdLst>
  <p:handoutMasterIdLst>
    <p:handoutMasterId r:id="rId13"/>
  </p:handoutMasterIdLst>
  <p:sldIdLst>
    <p:sldId id="256" r:id="rId5"/>
    <p:sldId id="3277" r:id="rId6"/>
    <p:sldId id="647" r:id="rId7"/>
    <p:sldId id="656" r:id="rId8"/>
    <p:sldId id="700" r:id="rId9"/>
    <p:sldId id="3224" r:id="rId10"/>
    <p:sldId id="27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0070C0"/>
    <a:srgbClr val="1488C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202B0CA-FC54-4496-8BCA-5EF66A818D2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03" autoAdjust="0"/>
    <p:restoredTop sz="94269" autoAdjust="0"/>
  </p:normalViewPr>
  <p:slideViewPr>
    <p:cSldViewPr snapToGrid="0">
      <p:cViewPr varScale="1">
        <p:scale>
          <a:sx n="57" d="100"/>
          <a:sy n="57" d="100"/>
        </p:scale>
        <p:origin x="1156" y="3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80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1E71E6-7A28-A44A-BB64-E2C9D45052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C06F56E-35D7-D6FE-565E-B5116A2911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75244D-AF48-421A-9062-71A689817B30}" type="datetimeFigureOut">
              <a:rPr lang="en-US" smtClean="0"/>
              <a:t>7/28/2022</a:t>
            </a:fld>
            <a:endParaRPr lang="en-US"/>
          </a:p>
        </p:txBody>
      </p:sp>
      <p:sp>
        <p:nvSpPr>
          <p:cNvPr id="4" name="Footer Placeholder 3">
            <a:extLst>
              <a:ext uri="{FF2B5EF4-FFF2-40B4-BE49-F238E27FC236}">
                <a16:creationId xmlns:a16="http://schemas.microsoft.com/office/drawing/2014/main" id="{731E97EB-FB06-99D8-A630-A9246A09C7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A8BDDDB-8A3E-73A0-CDFD-279BA9683A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7A4D0F-6B72-479E-8F11-5959FF9EABD9}" type="slidenum">
              <a:rPr lang="en-US" smtClean="0"/>
              <a:t>‹Nr.›</a:t>
            </a:fld>
            <a:endParaRPr lang="en-US"/>
          </a:p>
        </p:txBody>
      </p:sp>
    </p:spTree>
    <p:extLst>
      <p:ext uri="{BB962C8B-B14F-4D97-AF65-F5344CB8AC3E}">
        <p14:creationId xmlns:p14="http://schemas.microsoft.com/office/powerpoint/2010/main" val="1287111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7D0B4-B17B-4A9A-9EC0-5225CC330AF0}" type="datetimeFigureOut">
              <a:rPr lang="de-DE" smtClean="0"/>
              <a:t>28.07.2022</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59E36-F765-408A-8392-304CC17F77AA}" type="slidenum">
              <a:rPr lang="de-DE" smtClean="0"/>
              <a:t>‹Nr.›</a:t>
            </a:fld>
            <a:endParaRPr lang="de-DE" dirty="0"/>
          </a:p>
        </p:txBody>
      </p:sp>
    </p:spTree>
    <p:extLst>
      <p:ext uri="{BB962C8B-B14F-4D97-AF65-F5344CB8AC3E}">
        <p14:creationId xmlns:p14="http://schemas.microsoft.com/office/powerpoint/2010/main" val="4097616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BBE59E36-F765-408A-8392-304CC17F77AA}" type="slidenum">
              <a:rPr lang="de-DE" smtClean="0"/>
              <a:t>1</a:t>
            </a:fld>
            <a:endParaRPr lang="de-DE" dirty="0"/>
          </a:p>
        </p:txBody>
      </p:sp>
    </p:spTree>
    <p:extLst>
      <p:ext uri="{BB962C8B-B14F-4D97-AF65-F5344CB8AC3E}">
        <p14:creationId xmlns:p14="http://schemas.microsoft.com/office/powerpoint/2010/main" val="1541635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BE59E36-F765-408A-8392-304CC17F77AA}" type="slidenum">
              <a:rPr lang="de-DE" smtClean="0"/>
              <a:t>2</a:t>
            </a:fld>
            <a:endParaRPr lang="de-DE" dirty="0"/>
          </a:p>
        </p:txBody>
      </p:sp>
    </p:spTree>
    <p:extLst>
      <p:ext uri="{BB962C8B-B14F-4D97-AF65-F5344CB8AC3E}">
        <p14:creationId xmlns:p14="http://schemas.microsoft.com/office/powerpoint/2010/main" val="2782489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55D6BE08-EA10-4D54-BD21-A534D25DF955}"/>
              </a:ext>
            </a:extLst>
          </p:cNvPr>
          <p:cNvPicPr/>
          <p:nvPr userDrawn="1"/>
        </p:nvPicPr>
        <p:blipFill rotWithShape="1">
          <a:blip r:embed="rId2">
            <a:extLst>
              <a:ext uri="{28A0092B-C50C-407E-A947-70E740481C1C}">
                <a14:useLocalDpi xmlns:a14="http://schemas.microsoft.com/office/drawing/2010/main" val="0"/>
              </a:ext>
            </a:extLst>
          </a:blip>
          <a:srcRect t="14022" b="62581"/>
          <a:stretch/>
        </p:blipFill>
        <p:spPr>
          <a:xfrm>
            <a:off x="3176" y="1"/>
            <a:ext cx="12204000" cy="3702756"/>
          </a:xfrm>
          <a:prstGeom prst="rect">
            <a:avLst/>
          </a:prstGeom>
        </p:spPr>
      </p:pic>
      <p:sp>
        <p:nvSpPr>
          <p:cNvPr id="8" name="Rectangle 7"/>
          <p:cNvSpPr/>
          <p:nvPr/>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486754" y="3702757"/>
            <a:ext cx="11213872" cy="1371184"/>
          </a:xfrm>
        </p:spPr>
        <p:txBody>
          <a:bodyPr bIns="0" anchor="b">
            <a:noAutofit/>
          </a:bodyPr>
          <a:lstStyle>
            <a:lvl1pPr algn="ctr">
              <a:lnSpc>
                <a:spcPct val="85000"/>
              </a:lnSpc>
              <a:defRPr sz="4800" spc="-50" baseline="0">
                <a:solidFill>
                  <a:schemeClr val="tx1"/>
                </a:solidFill>
                <a:latin typeface="Open Sans"/>
              </a:defRPr>
            </a:lvl1pPr>
          </a:lstStyle>
          <a:p>
            <a:r>
              <a:rPr lang="en-GB" noProof="0"/>
              <a:t>Mastertitelformat</a:t>
            </a:r>
            <a:br>
              <a:rPr lang="en-GB" noProof="0"/>
            </a:br>
            <a:r>
              <a:rPr lang="en-GB" noProof="0"/>
              <a:t>bearbeiten</a:t>
            </a:r>
          </a:p>
        </p:txBody>
      </p:sp>
      <p:sp>
        <p:nvSpPr>
          <p:cNvPr id="3" name="Subtitle 2"/>
          <p:cNvSpPr>
            <a:spLocks noGrp="1"/>
          </p:cNvSpPr>
          <p:nvPr>
            <p:ph type="subTitle" idx="1"/>
          </p:nvPr>
        </p:nvSpPr>
        <p:spPr>
          <a:xfrm>
            <a:off x="489525" y="5121141"/>
            <a:ext cx="11213872" cy="1143000"/>
          </a:xfrm>
        </p:spPr>
        <p:txBody>
          <a:bodyPr lIns="144000" tIns="108000" rIns="91440">
            <a:normAutofit/>
          </a:bodyPr>
          <a:lstStyle>
            <a:lvl1pPr marL="0" indent="0" algn="ctr">
              <a:buNone/>
              <a:defRPr sz="2400" cap="none" spc="200" baseline="0">
                <a:solidFill>
                  <a:schemeClr val="tx2"/>
                </a:solidFill>
                <a:latin typeface="Open Sans"/>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noProof="0"/>
              <a:t>Master-Untertitelformat bearbeiten</a:t>
            </a:r>
          </a:p>
        </p:txBody>
      </p:sp>
      <p:pic>
        <p:nvPicPr>
          <p:cNvPr id="13" name="Grafik 12">
            <a:extLst>
              <a:ext uri="{FF2B5EF4-FFF2-40B4-BE49-F238E27FC236}">
                <a16:creationId xmlns:a16="http://schemas.microsoft.com/office/drawing/2014/main" id="{09FC09E5-ED2F-4D18-94AF-5C809A1831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3399" y="210202"/>
            <a:ext cx="4421661" cy="2323484"/>
          </a:xfrm>
          <a:prstGeom prst="rect">
            <a:avLst/>
          </a:prstGeom>
        </p:spPr>
      </p:pic>
      <p:cxnSp>
        <p:nvCxnSpPr>
          <p:cNvPr id="14" name="Straight Connector 9">
            <a:extLst>
              <a:ext uri="{FF2B5EF4-FFF2-40B4-BE49-F238E27FC236}">
                <a16:creationId xmlns:a16="http://schemas.microsoft.com/office/drawing/2014/main" id="{1D52C2DE-815A-4BF7-8482-4E4827656621}"/>
              </a:ext>
            </a:extLst>
          </p:cNvPr>
          <p:cNvCxnSpPr/>
          <p:nvPr userDrawn="1"/>
        </p:nvCxnSpPr>
        <p:spPr>
          <a:xfrm>
            <a:off x="-10887" y="5116089"/>
            <a:ext cx="12204000" cy="0"/>
          </a:xfrm>
          <a:prstGeom prst="line">
            <a:avLst/>
          </a:prstGeom>
          <a:ln/>
        </p:spPr>
        <p:style>
          <a:lnRef idx="1">
            <a:schemeClr val="dk1"/>
          </a:lnRef>
          <a:fillRef idx="0">
            <a:schemeClr val="dk1"/>
          </a:fillRef>
          <a:effectRef idx="0">
            <a:schemeClr val="dk1"/>
          </a:effectRef>
          <a:fontRef idx="minor">
            <a:schemeClr val="tx1"/>
          </a:fontRef>
        </p:style>
      </p:cxnSp>
      <p:sp>
        <p:nvSpPr>
          <p:cNvPr id="11" name="Slide Number Placeholder 5">
            <a:extLst>
              <a:ext uri="{FF2B5EF4-FFF2-40B4-BE49-F238E27FC236}">
                <a16:creationId xmlns:a16="http://schemas.microsoft.com/office/drawing/2014/main" id="{0F887631-AC84-4855-86F3-6F39FDCFB30A}"/>
              </a:ext>
            </a:extLst>
          </p:cNvPr>
          <p:cNvSpPr>
            <a:spLocks noGrp="1"/>
          </p:cNvSpPr>
          <p:nvPr>
            <p:ph type="sldNum" sz="quarter" idx="4"/>
          </p:nvPr>
        </p:nvSpPr>
        <p:spPr>
          <a:xfrm>
            <a:off x="8296101" y="6441032"/>
            <a:ext cx="3404525" cy="399918"/>
          </a:xfrm>
          <a:prstGeom prst="rect">
            <a:avLst/>
          </a:prstGeom>
        </p:spPr>
        <p:txBody>
          <a:bodyPr vert="horz" lIns="0" tIns="45720" rIns="0" bIns="45720" rtlCol="0" anchor="ctr"/>
          <a:lstStyle>
            <a:lvl1pPr algn="r">
              <a:defRPr sz="1050" b="1">
                <a:solidFill>
                  <a:srgbClr val="FFFFFF"/>
                </a:solidFill>
                <a:latin typeface="Open Sans"/>
              </a:defRPr>
            </a:lvl1pPr>
          </a:lstStyle>
          <a:p>
            <a:r>
              <a:rPr lang="de-DE" dirty="0"/>
              <a:t>© 2022 - ERA-NET SMART ENERGY SYSTEMS</a:t>
            </a:r>
          </a:p>
        </p:txBody>
      </p:sp>
      <p:sp>
        <p:nvSpPr>
          <p:cNvPr id="16" name="Date Placeholder 4">
            <a:extLst>
              <a:ext uri="{FF2B5EF4-FFF2-40B4-BE49-F238E27FC236}">
                <a16:creationId xmlns:a16="http://schemas.microsoft.com/office/drawing/2014/main" id="{5F049B45-313A-4F66-842C-B1029A4948B3}"/>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28/07/2022</a:t>
            </a:fld>
            <a:endParaRPr lang="de-DE" dirty="0"/>
          </a:p>
        </p:txBody>
      </p:sp>
      <p:sp>
        <p:nvSpPr>
          <p:cNvPr id="17" name="Footer Placeholder 7">
            <a:extLst>
              <a:ext uri="{FF2B5EF4-FFF2-40B4-BE49-F238E27FC236}">
                <a16:creationId xmlns:a16="http://schemas.microsoft.com/office/drawing/2014/main" id="{31DE34C8-BF35-490C-8BE8-F282BB07B86F}"/>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Tree>
    <p:extLst>
      <p:ext uri="{BB962C8B-B14F-4D97-AF65-F5344CB8AC3E}">
        <p14:creationId xmlns:p14="http://schemas.microsoft.com/office/powerpoint/2010/main" val="343702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ild mit Überschrift">
    <p:bg>
      <p:bgPr>
        <a:solidFill>
          <a:srgbClr val="FFFFFF"/>
        </a:solidFill>
        <a:effectLst/>
      </p:bgPr>
    </p:bg>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3DBF65E1-175A-42EF-A9B3-E7F7D51A7E64}"/>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7">
            <a:extLst>
              <a:ext uri="{FF2B5EF4-FFF2-40B4-BE49-F238E27FC236}">
                <a16:creationId xmlns:a16="http://schemas.microsoft.com/office/drawing/2014/main" id="{DE138F7A-5120-42A0-8042-7AA425724CCB}"/>
              </a:ext>
            </a:extLst>
          </p:cNvPr>
          <p:cNvSpPr/>
          <p:nvPr userDrawn="1"/>
        </p:nvSpPr>
        <p:spPr>
          <a:xfrm>
            <a:off x="-3174" y="0"/>
            <a:ext cx="4390560" cy="6858000"/>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sp>
      <p:sp>
        <p:nvSpPr>
          <p:cNvPr id="12" name="Titel 2">
            <a:extLst>
              <a:ext uri="{FF2B5EF4-FFF2-40B4-BE49-F238E27FC236}">
                <a16:creationId xmlns:a16="http://schemas.microsoft.com/office/drawing/2014/main" id="{F2D04E79-E3E9-4FAE-98FD-0DFB387B1141}"/>
              </a:ext>
            </a:extLst>
          </p:cNvPr>
          <p:cNvSpPr txBox="1">
            <a:spLocks/>
          </p:cNvSpPr>
          <p:nvPr userDrawn="1"/>
        </p:nvSpPr>
        <p:spPr>
          <a:xfrm>
            <a:off x="9525" y="258371"/>
            <a:ext cx="3771899" cy="1184098"/>
          </a:xfrm>
          <a:prstGeom prst="rect">
            <a:avLst/>
          </a:prstGeom>
        </p:spPr>
        <p:txBody>
          <a:bodyPr vert="horz" lIns="91440" tIns="45720" rIns="91440" bIns="0" rtlCol="0" anchor="ctr">
            <a:noAutofit/>
          </a:bodyPr>
          <a:lstStyle>
            <a:lvl1pPr algn="l" defTabSz="914400" rtl="0" eaLnBrk="1" latinLnBrk="0" hangingPunct="1">
              <a:lnSpc>
                <a:spcPct val="100000"/>
              </a:lnSpc>
              <a:spcBef>
                <a:spcPct val="0"/>
              </a:spcBef>
              <a:buNone/>
              <a:defRPr sz="3200" kern="1200" spc="-50" baseline="0">
                <a:solidFill>
                  <a:schemeClr val="tx1"/>
                </a:solidFill>
                <a:latin typeface="Open Sans"/>
                <a:ea typeface="+mj-ea"/>
                <a:cs typeface="+mj-cs"/>
              </a:defRPr>
            </a:lvl1pPr>
          </a:lstStyle>
          <a:p>
            <a:pPr algn="ctr"/>
            <a:r>
              <a:rPr lang="de-DE" dirty="0">
                <a:solidFill>
                  <a:srgbClr val="1488CA"/>
                </a:solidFill>
              </a:rPr>
              <a:t>Funding Partners</a:t>
            </a:r>
            <a:endParaRPr lang="en-GB" dirty="0">
              <a:solidFill>
                <a:srgbClr val="1488CA"/>
              </a:solidFill>
            </a:endParaRPr>
          </a:p>
        </p:txBody>
      </p:sp>
      <p:sp>
        <p:nvSpPr>
          <p:cNvPr id="15" name="Rechteck 14">
            <a:extLst>
              <a:ext uri="{FF2B5EF4-FFF2-40B4-BE49-F238E27FC236}">
                <a16:creationId xmlns:a16="http://schemas.microsoft.com/office/drawing/2014/main" id="{6836CC88-0AE4-4CF4-92E1-D637D308A9A5}"/>
              </a:ext>
            </a:extLst>
          </p:cNvPr>
          <p:cNvSpPr/>
          <p:nvPr userDrawn="1"/>
        </p:nvSpPr>
        <p:spPr>
          <a:xfrm>
            <a:off x="360777" y="4826609"/>
            <a:ext cx="3566801" cy="1323439"/>
          </a:xfrm>
          <a:prstGeom prst="rect">
            <a:avLst/>
          </a:prstGeom>
        </p:spPr>
        <p:txBody>
          <a:bodyPr wrap="square">
            <a:spAutoFit/>
          </a:bodyPr>
          <a:lstStyle/>
          <a:p>
            <a:pPr lvl="0" algn="just"/>
            <a:r>
              <a:rPr lang="en-US" sz="1600" dirty="0">
                <a:solidFill>
                  <a:schemeClr val="bg1"/>
                </a:solidFill>
                <a:latin typeface="Open Sans"/>
              </a:rPr>
              <a:t>This initiative has received funding from the European Union's Horizon 2020 research and innovation </a:t>
            </a:r>
            <a:r>
              <a:rPr lang="en-GB" sz="1600" noProof="0" dirty="0">
                <a:solidFill>
                  <a:schemeClr val="bg1"/>
                </a:solidFill>
                <a:latin typeface="Open Sans"/>
              </a:rPr>
              <a:t>programme</a:t>
            </a:r>
            <a:r>
              <a:rPr lang="en-US" sz="1600" dirty="0">
                <a:solidFill>
                  <a:schemeClr val="bg1"/>
                </a:solidFill>
                <a:latin typeface="Open Sans"/>
              </a:rPr>
              <a:t> under grant agreements no. 646039, </a:t>
            </a:r>
            <a:r>
              <a:rPr lang="en-US" sz="1600" kern="1200" dirty="0">
                <a:solidFill>
                  <a:schemeClr val="bg1"/>
                </a:solidFill>
                <a:latin typeface="Open Sans"/>
                <a:ea typeface="+mn-ea"/>
                <a:cs typeface="+mn-cs"/>
              </a:rPr>
              <a:t>775970 and </a:t>
            </a:r>
            <a:r>
              <a:rPr lang="de-DE" sz="1600" kern="1200" dirty="0">
                <a:solidFill>
                  <a:schemeClr val="bg1"/>
                </a:solidFill>
                <a:latin typeface="Open Sans"/>
                <a:ea typeface="+mn-ea"/>
                <a:cs typeface="+mn-cs"/>
              </a:rPr>
              <a:t>883973.</a:t>
            </a:r>
            <a:endParaRPr lang="en-US" sz="1600" kern="1200" dirty="0">
              <a:solidFill>
                <a:schemeClr val="bg1"/>
              </a:solidFill>
              <a:latin typeface="Open Sans"/>
              <a:ea typeface="+mn-ea"/>
              <a:cs typeface="+mn-cs"/>
            </a:endParaRPr>
          </a:p>
        </p:txBody>
      </p:sp>
      <p:pic>
        <p:nvPicPr>
          <p:cNvPr id="10" name="Grafik 9">
            <a:extLst>
              <a:ext uri="{FF2B5EF4-FFF2-40B4-BE49-F238E27FC236}">
                <a16:creationId xmlns:a16="http://schemas.microsoft.com/office/drawing/2014/main" id="{C1C7F874-9F28-4856-A40F-762C8CE292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6806" y="1819275"/>
            <a:ext cx="2885723" cy="1516383"/>
          </a:xfrm>
          <a:prstGeom prst="rect">
            <a:avLst/>
          </a:prstGeom>
        </p:spPr>
      </p:pic>
      <p:pic>
        <p:nvPicPr>
          <p:cNvPr id="14" name="Picture 2" descr="http://europa.eu/about-eu/basic-information/symbols/images/flag_yellow_high.jpg">
            <a:extLst>
              <a:ext uri="{FF2B5EF4-FFF2-40B4-BE49-F238E27FC236}">
                <a16:creationId xmlns:a16="http://schemas.microsoft.com/office/drawing/2014/main" id="{4B227ED0-326D-444F-8E07-E83BB1550D98}"/>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446806" y="4268088"/>
            <a:ext cx="842980" cy="55852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8">
            <a:extLst>
              <a:ext uri="{FF2B5EF4-FFF2-40B4-BE49-F238E27FC236}">
                <a16:creationId xmlns:a16="http://schemas.microsoft.com/office/drawing/2014/main" id="{4CCBF03E-C96E-4727-A978-A408922AE9BD}"/>
              </a:ext>
            </a:extLst>
          </p:cNvPr>
          <p:cNvSpPr/>
          <p:nvPr userDrawn="1"/>
        </p:nvSpPr>
        <p:spPr>
          <a:xfrm>
            <a:off x="4387386" y="0"/>
            <a:ext cx="64008"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pic>
        <p:nvPicPr>
          <p:cNvPr id="3" name="Grafik 2">
            <a:extLst>
              <a:ext uri="{FF2B5EF4-FFF2-40B4-BE49-F238E27FC236}">
                <a16:creationId xmlns:a16="http://schemas.microsoft.com/office/drawing/2014/main" id="{F8568FB5-9B58-4F21-91BA-B6CAB5043502}"/>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225816" y="520349"/>
            <a:ext cx="6178296" cy="5630618"/>
          </a:xfrm>
          <a:prstGeom prst="rect">
            <a:avLst/>
          </a:prstGeom>
        </p:spPr>
      </p:pic>
    </p:spTree>
    <p:extLst>
      <p:ext uri="{BB962C8B-B14F-4D97-AF65-F5344CB8AC3E}">
        <p14:creationId xmlns:p14="http://schemas.microsoft.com/office/powerpoint/2010/main" val="309167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elfoli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38E6CA-B8FE-4212-9311-A8155BAE02C3}"/>
              </a:ext>
            </a:extLst>
          </p:cNvPr>
          <p:cNvSpPr/>
          <p:nvPr userDrawn="1"/>
        </p:nvSpPr>
        <p:spPr>
          <a:xfrm>
            <a:off x="-10887" y="0"/>
            <a:ext cx="12199727" cy="382038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tangle 7"/>
          <p:cNvSpPr/>
          <p:nvPr/>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489525" y="5121141"/>
            <a:ext cx="11213872" cy="1143000"/>
          </a:xfrm>
        </p:spPr>
        <p:txBody>
          <a:bodyPr lIns="144000" tIns="108000" rIns="91440">
            <a:normAutofit/>
          </a:bodyPr>
          <a:lstStyle>
            <a:lvl1pPr marL="0" indent="0" algn="ctr">
              <a:buNone/>
              <a:defRPr sz="2400" cap="none" spc="200" baseline="0">
                <a:solidFill>
                  <a:schemeClr val="tx2"/>
                </a:solidFill>
                <a:latin typeface="Open Sans"/>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noProof="0"/>
              <a:t>Master-Untertitelformat bearbeiten</a:t>
            </a:r>
          </a:p>
        </p:txBody>
      </p:sp>
      <p:pic>
        <p:nvPicPr>
          <p:cNvPr id="13" name="Grafik 12">
            <a:extLst>
              <a:ext uri="{FF2B5EF4-FFF2-40B4-BE49-F238E27FC236}">
                <a16:creationId xmlns:a16="http://schemas.microsoft.com/office/drawing/2014/main" id="{09FC09E5-ED2F-4D18-94AF-5C809A1831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8965" y="244068"/>
            <a:ext cx="4421661" cy="2323484"/>
          </a:xfrm>
          <a:prstGeom prst="rect">
            <a:avLst/>
          </a:prstGeom>
        </p:spPr>
      </p:pic>
      <p:cxnSp>
        <p:nvCxnSpPr>
          <p:cNvPr id="14" name="Straight Connector 9">
            <a:extLst>
              <a:ext uri="{FF2B5EF4-FFF2-40B4-BE49-F238E27FC236}">
                <a16:creationId xmlns:a16="http://schemas.microsoft.com/office/drawing/2014/main" id="{1D52C2DE-815A-4BF7-8482-4E4827656621}"/>
              </a:ext>
            </a:extLst>
          </p:cNvPr>
          <p:cNvCxnSpPr/>
          <p:nvPr userDrawn="1"/>
        </p:nvCxnSpPr>
        <p:spPr>
          <a:xfrm>
            <a:off x="-10887" y="5116089"/>
            <a:ext cx="12204000" cy="0"/>
          </a:xfrm>
          <a:prstGeom prst="line">
            <a:avLst/>
          </a:prstGeom>
          <a:ln/>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F471598D-AA51-4241-BA01-E6020DA94436}"/>
              </a:ext>
            </a:extLst>
          </p:cNvPr>
          <p:cNvSpPr>
            <a:spLocks noGrp="1"/>
          </p:cNvSpPr>
          <p:nvPr>
            <p:ph type="ctrTitle" hasCustomPrompt="1"/>
          </p:nvPr>
        </p:nvSpPr>
        <p:spPr>
          <a:xfrm>
            <a:off x="486754" y="3429000"/>
            <a:ext cx="11213872" cy="1644941"/>
          </a:xfrm>
        </p:spPr>
        <p:txBody>
          <a:bodyPr bIns="0" anchor="b">
            <a:noAutofit/>
          </a:bodyPr>
          <a:lstStyle>
            <a:lvl1pPr algn="ctr">
              <a:lnSpc>
                <a:spcPct val="85000"/>
              </a:lnSpc>
              <a:defRPr sz="4800" spc="-50" baseline="0">
                <a:solidFill>
                  <a:schemeClr val="tx1"/>
                </a:solidFill>
                <a:latin typeface="Open Sans"/>
              </a:defRPr>
            </a:lvl1pPr>
          </a:lstStyle>
          <a:p>
            <a:r>
              <a:rPr lang="en-GB" noProof="0"/>
              <a:t>Mastertitelformat</a:t>
            </a:r>
            <a:br>
              <a:rPr lang="en-GB" noProof="0"/>
            </a:br>
            <a:r>
              <a:rPr lang="en-GB" noProof="0"/>
              <a:t>bearbeiten</a:t>
            </a:r>
          </a:p>
        </p:txBody>
      </p:sp>
      <p:sp>
        <p:nvSpPr>
          <p:cNvPr id="16" name="Slide Number Placeholder 5">
            <a:extLst>
              <a:ext uri="{FF2B5EF4-FFF2-40B4-BE49-F238E27FC236}">
                <a16:creationId xmlns:a16="http://schemas.microsoft.com/office/drawing/2014/main" id="{639F6904-5B43-4519-9D89-6C68F01AB4C5}"/>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a:t>
            </a:r>
          </a:p>
        </p:txBody>
      </p:sp>
      <p:sp>
        <p:nvSpPr>
          <p:cNvPr id="17" name="Date Placeholder 4">
            <a:extLst>
              <a:ext uri="{FF2B5EF4-FFF2-40B4-BE49-F238E27FC236}">
                <a16:creationId xmlns:a16="http://schemas.microsoft.com/office/drawing/2014/main" id="{A0A970FD-8E2F-4225-9924-618D67DC83D8}"/>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28/07/2022</a:t>
            </a:fld>
            <a:endParaRPr lang="de-DE" dirty="0"/>
          </a:p>
        </p:txBody>
      </p:sp>
      <p:sp>
        <p:nvSpPr>
          <p:cNvPr id="18" name="Footer Placeholder 7">
            <a:extLst>
              <a:ext uri="{FF2B5EF4-FFF2-40B4-BE49-F238E27FC236}">
                <a16:creationId xmlns:a16="http://schemas.microsoft.com/office/drawing/2014/main" id="{4606B116-D2C6-4BAF-9CEA-870E73A795CB}"/>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Tree>
    <p:extLst>
      <p:ext uri="{BB962C8B-B14F-4D97-AF65-F5344CB8AC3E}">
        <p14:creationId xmlns:p14="http://schemas.microsoft.com/office/powerpoint/2010/main" val="387553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86754" y="33090"/>
            <a:ext cx="9424890" cy="930043"/>
          </a:xfrm>
        </p:spPr>
        <p:txBody>
          <a:bodyPr/>
          <a:lstStyle>
            <a:lvl1pPr>
              <a:defRPr>
                <a:solidFill>
                  <a:schemeClr val="tx1"/>
                </a:solidFill>
              </a:defRPr>
            </a:lvl1pPr>
          </a:lstStyle>
          <a:p>
            <a:r>
              <a:rPr lang="en-GB" noProof="0"/>
              <a:t>Mastertitelformat bearbeiten</a:t>
            </a:r>
          </a:p>
        </p:txBody>
      </p:sp>
      <p:sp>
        <p:nvSpPr>
          <p:cNvPr id="11" name="Date Placeholder 4">
            <a:extLst>
              <a:ext uri="{FF2B5EF4-FFF2-40B4-BE49-F238E27FC236}">
                <a16:creationId xmlns:a16="http://schemas.microsoft.com/office/drawing/2014/main" id="{72C0FE63-4339-4573-8927-A6BE2CB3A1D4}"/>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28/07/2022</a:t>
            </a:fld>
            <a:endParaRPr lang="de-DE" dirty="0"/>
          </a:p>
        </p:txBody>
      </p:sp>
      <p:sp>
        <p:nvSpPr>
          <p:cNvPr id="12" name="Footer Placeholder 7">
            <a:extLst>
              <a:ext uri="{FF2B5EF4-FFF2-40B4-BE49-F238E27FC236}">
                <a16:creationId xmlns:a16="http://schemas.microsoft.com/office/drawing/2014/main" id="{999E9E5C-8191-4716-A183-158CEC209EFF}"/>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en-GB" noProof="0"/>
          </a:p>
        </p:txBody>
      </p:sp>
      <p:sp>
        <p:nvSpPr>
          <p:cNvPr id="13" name="Content Placeholder 2">
            <a:extLst>
              <a:ext uri="{FF2B5EF4-FFF2-40B4-BE49-F238E27FC236}">
                <a16:creationId xmlns:a16="http://schemas.microsoft.com/office/drawing/2014/main" id="{91726984-0C5C-4808-8072-F5FB8FC5E9A3}"/>
              </a:ext>
            </a:extLst>
          </p:cNvPr>
          <p:cNvSpPr>
            <a:spLocks noGrp="1"/>
          </p:cNvSpPr>
          <p:nvPr>
            <p:ph sz="half" idx="10"/>
          </p:nvPr>
        </p:nvSpPr>
        <p:spPr>
          <a:xfrm>
            <a:off x="486754" y="1136468"/>
            <a:ext cx="11213872" cy="4990011"/>
          </a:xfrm>
        </p:spPr>
        <p:txBody>
          <a:bodyPr/>
          <a:lstStyle>
            <a:lvl1pPr marL="361950" indent="-361950">
              <a:tabLst>
                <a:tab pos="361950" algn="l"/>
              </a:tabLst>
              <a:defRPr>
                <a:solidFill>
                  <a:schemeClr val="tx2"/>
                </a:solidFill>
              </a:defRPr>
            </a:lvl1pPr>
            <a:lvl2pPr marL="541338" indent="-182563">
              <a:buFont typeface="Arial" panose="020B0604020202020204" pitchFamily="34" charset="0"/>
              <a:buChar char="•"/>
              <a:tabLst>
                <a:tab pos="450850" algn="l"/>
              </a:tabLst>
              <a:defRPr>
                <a:solidFill>
                  <a:schemeClr val="tx2"/>
                </a:solidFill>
              </a:defRPr>
            </a:lvl2pPr>
            <a:lvl3pPr marL="722313" indent="-180975">
              <a:buFont typeface="Arial" panose="020B0604020202020204" pitchFamily="34" charset="0"/>
              <a:buChar char="•"/>
              <a:tabLst>
                <a:tab pos="722313" algn="l"/>
              </a:tabLst>
              <a:defRPr>
                <a:solidFill>
                  <a:schemeClr val="tx2"/>
                </a:solidFill>
              </a:defRPr>
            </a:lvl3pPr>
            <a:lvl4pPr marL="892175" indent="-182563">
              <a:buFont typeface="Arial" panose="020B0604020202020204" pitchFamily="34" charset="0"/>
              <a:buChar char="•"/>
              <a:tabLst>
                <a:tab pos="892175" algn="l"/>
              </a:tabLst>
              <a:defRPr>
                <a:solidFill>
                  <a:schemeClr val="tx2"/>
                </a:solidFill>
              </a:defRPr>
            </a:lvl4pPr>
            <a:lvl5pPr marL="932688" indent="-182880">
              <a:buFont typeface="Arial" panose="020B0604020202020204" pitchFamily="34" charset="0"/>
              <a:buChar char="•"/>
              <a:defRPr>
                <a:solidFill>
                  <a:schemeClr val="tx2"/>
                </a:solidFill>
              </a:defRPr>
            </a:lvl5pPr>
          </a:lstStyle>
          <a:p>
            <a:pPr lvl="0"/>
            <a:r>
              <a:rPr lang="en-GB" noProof="0"/>
              <a:t>Mastertextformat bearbeiten</a:t>
            </a:r>
          </a:p>
          <a:p>
            <a:pPr lvl="1"/>
            <a:r>
              <a:rPr lang="en-GB" noProof="0"/>
              <a:t>Zweite Ebene</a:t>
            </a:r>
          </a:p>
          <a:p>
            <a:pPr lvl="2"/>
            <a:r>
              <a:rPr lang="en-GB" noProof="0"/>
              <a:t>Dritte Ebene</a:t>
            </a:r>
          </a:p>
          <a:p>
            <a:pPr lvl="3"/>
            <a:r>
              <a:rPr lang="en-GB" noProof="0"/>
              <a:t>Vierte Ebene</a:t>
            </a:r>
          </a:p>
        </p:txBody>
      </p:sp>
      <p:sp>
        <p:nvSpPr>
          <p:cNvPr id="7" name="Slide Number Placeholder 5">
            <a:extLst>
              <a:ext uri="{FF2B5EF4-FFF2-40B4-BE49-F238E27FC236}">
                <a16:creationId xmlns:a16="http://schemas.microsoft.com/office/drawing/2014/main" id="{9FF5FB09-D1ED-44BB-9522-6C3DBE78A41B}"/>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‹Nr.›</a:t>
            </a:fld>
            <a:endParaRPr lang="de-DE" dirty="0"/>
          </a:p>
        </p:txBody>
      </p:sp>
    </p:spTree>
    <p:extLst>
      <p:ext uri="{BB962C8B-B14F-4D97-AF65-F5344CB8AC3E}">
        <p14:creationId xmlns:p14="http://schemas.microsoft.com/office/powerpoint/2010/main" val="92660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6754" y="1136469"/>
            <a:ext cx="5485068" cy="4732626"/>
          </a:xfrm>
        </p:spPr>
        <p:txBody>
          <a:bodyPr/>
          <a:lstStyle>
            <a:lvl1pPr marL="361950" indent="-361950">
              <a:tabLst>
                <a:tab pos="361950" algn="l"/>
              </a:tabLst>
              <a:defRPr>
                <a:solidFill>
                  <a:schemeClr val="tx2"/>
                </a:solidFill>
              </a:defRPr>
            </a:lvl1pPr>
            <a:lvl2pPr marL="541338" indent="-182563">
              <a:buFont typeface="Arial" panose="020B0604020202020204" pitchFamily="34" charset="0"/>
              <a:buChar char="•"/>
              <a:tabLst>
                <a:tab pos="541338" algn="l"/>
              </a:tabLst>
              <a:defRPr>
                <a:solidFill>
                  <a:schemeClr val="tx2"/>
                </a:solidFill>
              </a:defRPr>
            </a:lvl2pPr>
            <a:lvl3pPr marL="722313" indent="-182563">
              <a:buFont typeface="Arial" panose="020B0604020202020204" pitchFamily="34" charset="0"/>
              <a:buChar char="•"/>
              <a:tabLst>
                <a:tab pos="722313" algn="l"/>
              </a:tabLst>
              <a:defRPr>
                <a:solidFill>
                  <a:schemeClr val="tx2"/>
                </a:solidFill>
              </a:defRPr>
            </a:lvl3pPr>
            <a:lvl4pPr marL="892175" indent="-182563">
              <a:buFont typeface="Arial" panose="020B0604020202020204" pitchFamily="34" charset="0"/>
              <a:buChar char="•"/>
              <a:tabLst>
                <a:tab pos="892175" algn="l"/>
              </a:tabLst>
              <a:defRPr>
                <a:solidFill>
                  <a:schemeClr val="tx2"/>
                </a:solidFill>
              </a:defRPr>
            </a:lvl4pPr>
            <a:lvl5pPr marL="932688" indent="-182880">
              <a:buFont typeface="Arial" panose="020B0604020202020204" pitchFamily="34" charset="0"/>
              <a:buChar char="•"/>
              <a:defRPr>
                <a:solidFill>
                  <a:schemeClr val="tx2"/>
                </a:solidFill>
              </a:defRPr>
            </a:lvl5pPr>
          </a:lstStyle>
          <a:p>
            <a:pPr lvl="0"/>
            <a:r>
              <a:rPr lang="en-GB" noProof="0"/>
              <a:t>Mastertextformat bearbeiten</a:t>
            </a:r>
          </a:p>
          <a:p>
            <a:pPr lvl="1"/>
            <a:r>
              <a:rPr lang="en-GB" noProof="0"/>
              <a:t>Zweite Ebene</a:t>
            </a:r>
          </a:p>
          <a:p>
            <a:pPr lvl="2"/>
            <a:r>
              <a:rPr lang="en-GB" noProof="0"/>
              <a:t>Dritte Ebene</a:t>
            </a:r>
          </a:p>
          <a:p>
            <a:pPr lvl="3"/>
            <a:r>
              <a:rPr lang="en-GB" noProof="0"/>
              <a:t>Vierte Ebene</a:t>
            </a:r>
          </a:p>
        </p:txBody>
      </p:sp>
      <p:sp>
        <p:nvSpPr>
          <p:cNvPr id="4" name="Content Placeholder 3"/>
          <p:cNvSpPr>
            <a:spLocks noGrp="1"/>
          </p:cNvSpPr>
          <p:nvPr>
            <p:ph sz="half" idx="2"/>
          </p:nvPr>
        </p:nvSpPr>
        <p:spPr>
          <a:xfrm>
            <a:off x="6468533" y="1136469"/>
            <a:ext cx="5232093" cy="4732626"/>
          </a:xfrm>
        </p:spPr>
        <p:txBody>
          <a:bodyPr/>
          <a:lstStyle>
            <a:lvl1pPr marL="361950" indent="-361950">
              <a:tabLst>
                <a:tab pos="361950" algn="l"/>
              </a:tabLst>
              <a:defRPr>
                <a:solidFill>
                  <a:schemeClr val="tx2"/>
                </a:solidFill>
              </a:defRPr>
            </a:lvl1pPr>
            <a:lvl2pPr marL="541338" indent="-182563">
              <a:buFont typeface="Arial" panose="020B0604020202020204" pitchFamily="34" charset="0"/>
              <a:buChar char="•"/>
              <a:tabLst>
                <a:tab pos="541338" algn="l"/>
              </a:tabLst>
              <a:defRPr>
                <a:solidFill>
                  <a:schemeClr val="tx2"/>
                </a:solidFill>
              </a:defRPr>
            </a:lvl2pPr>
            <a:lvl3pPr marL="722313" indent="-182563">
              <a:buFont typeface="Arial" panose="020B0604020202020204" pitchFamily="34" charset="0"/>
              <a:buChar char="•"/>
              <a:tabLst>
                <a:tab pos="722313" algn="l"/>
              </a:tabLst>
              <a:defRPr>
                <a:solidFill>
                  <a:schemeClr val="tx2"/>
                </a:solidFill>
              </a:defRPr>
            </a:lvl3pPr>
            <a:lvl4pPr marL="892175" indent="-182563">
              <a:buFont typeface="Arial" panose="020B0604020202020204" pitchFamily="34" charset="0"/>
              <a:buChar char="•"/>
              <a:tabLst>
                <a:tab pos="892175" algn="l"/>
              </a:tabLst>
              <a:defRPr>
                <a:solidFill>
                  <a:schemeClr val="tx2"/>
                </a:solidFill>
              </a:defRPr>
            </a:lvl4pPr>
            <a:lvl5pPr marL="932688" indent="-182880">
              <a:buFont typeface="Arial" panose="020B0604020202020204" pitchFamily="34" charset="0"/>
              <a:buChar char="•"/>
              <a:defRPr>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endParaRPr lang="en-US" dirty="0"/>
          </a:p>
        </p:txBody>
      </p:sp>
      <p:sp>
        <p:nvSpPr>
          <p:cNvPr id="14" name="Date Placeholder 4">
            <a:extLst>
              <a:ext uri="{FF2B5EF4-FFF2-40B4-BE49-F238E27FC236}">
                <a16:creationId xmlns:a16="http://schemas.microsoft.com/office/drawing/2014/main" id="{AD97EBD5-12A1-48A6-A114-13B207E04ECE}"/>
              </a:ext>
            </a:extLst>
          </p:cNvPr>
          <p:cNvSpPr>
            <a:spLocks noGrp="1"/>
          </p:cNvSpPr>
          <p:nvPr>
            <p:ph type="dt" sz="half" idx="10"/>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28/07/2022</a:t>
            </a:fld>
            <a:endParaRPr lang="de-DE" dirty="0"/>
          </a:p>
        </p:txBody>
      </p:sp>
      <p:sp>
        <p:nvSpPr>
          <p:cNvPr id="15" name="Footer Placeholder 7">
            <a:extLst>
              <a:ext uri="{FF2B5EF4-FFF2-40B4-BE49-F238E27FC236}">
                <a16:creationId xmlns:a16="http://schemas.microsoft.com/office/drawing/2014/main" id="{69908641-E157-424C-A5DF-D2E4F3EA0F5A}"/>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
        <p:nvSpPr>
          <p:cNvPr id="9" name="Slide Number Placeholder 5">
            <a:extLst>
              <a:ext uri="{FF2B5EF4-FFF2-40B4-BE49-F238E27FC236}">
                <a16:creationId xmlns:a16="http://schemas.microsoft.com/office/drawing/2014/main" id="{F78E69E9-7C71-4ABE-89E8-255047960B18}"/>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‹Nr.›</a:t>
            </a:fld>
            <a:endParaRPr lang="de-DE" dirty="0"/>
          </a:p>
        </p:txBody>
      </p:sp>
      <p:sp>
        <p:nvSpPr>
          <p:cNvPr id="10" name="Title 1">
            <a:extLst>
              <a:ext uri="{FF2B5EF4-FFF2-40B4-BE49-F238E27FC236}">
                <a16:creationId xmlns:a16="http://schemas.microsoft.com/office/drawing/2014/main" id="{0E479FF7-81BB-4697-A662-B3CE381A3033}"/>
              </a:ext>
            </a:extLst>
          </p:cNvPr>
          <p:cNvSpPr>
            <a:spLocks noGrp="1"/>
          </p:cNvSpPr>
          <p:nvPr>
            <p:ph type="title"/>
          </p:nvPr>
        </p:nvSpPr>
        <p:spPr>
          <a:xfrm>
            <a:off x="486754" y="33090"/>
            <a:ext cx="9424890" cy="930043"/>
          </a:xfrm>
        </p:spPr>
        <p:txBody>
          <a:bodyPr/>
          <a:lstStyle>
            <a:lvl1pPr>
              <a:defRPr>
                <a:solidFill>
                  <a:schemeClr val="tx1"/>
                </a:solidFill>
              </a:defRPr>
            </a:lvl1pPr>
          </a:lstStyle>
          <a:p>
            <a:r>
              <a:rPr lang="en-GB" noProof="0"/>
              <a:t>Mastertitelformat bearbeiten</a:t>
            </a:r>
          </a:p>
        </p:txBody>
      </p:sp>
    </p:spTree>
    <p:extLst>
      <p:ext uri="{BB962C8B-B14F-4D97-AF65-F5344CB8AC3E}">
        <p14:creationId xmlns:p14="http://schemas.microsoft.com/office/powerpoint/2010/main" val="2945844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6753" y="1137176"/>
            <a:ext cx="5518935" cy="647704"/>
          </a:xfrm>
          <a:solidFill>
            <a:schemeClr val="bg1"/>
          </a:solidFill>
          <a:ln>
            <a:solidFill>
              <a:schemeClr val="bg1"/>
            </a:solidFill>
          </a:ln>
        </p:spPr>
        <p:txBody>
          <a:bodyPr lIns="91440" rIns="91440" anchor="ctr">
            <a:normAutofit/>
          </a:bodyPr>
          <a:lstStyle>
            <a:lvl1pPr marL="0" indent="0">
              <a:lnSpc>
                <a:spcPct val="100000"/>
              </a:lnSpc>
              <a:spcBef>
                <a:spcPts val="0"/>
              </a:spcBef>
              <a:spcAft>
                <a:spcPts val="0"/>
              </a:spcAft>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Mastertextformat bearbeiten</a:t>
            </a:r>
          </a:p>
        </p:txBody>
      </p:sp>
      <p:sp>
        <p:nvSpPr>
          <p:cNvPr id="4" name="Content Placeholder 3"/>
          <p:cNvSpPr>
            <a:spLocks noGrp="1"/>
          </p:cNvSpPr>
          <p:nvPr>
            <p:ph sz="half" idx="2"/>
          </p:nvPr>
        </p:nvSpPr>
        <p:spPr>
          <a:xfrm>
            <a:off x="486753" y="1784880"/>
            <a:ext cx="5518934" cy="4176361"/>
          </a:xfrm>
          <a:noFill/>
          <a:ln>
            <a:solidFill>
              <a:schemeClr val="bg1"/>
            </a:solidFill>
          </a:ln>
        </p:spPr>
        <p:txBody>
          <a:bodyPr lIns="72000"/>
          <a:lstStyle>
            <a:lvl1pPr marL="361950" indent="-361950">
              <a:defRPr/>
            </a:lvl1pPr>
            <a:lvl2pPr marL="541338" indent="-182563">
              <a:buFont typeface="Arial" panose="020B0604020202020204" pitchFamily="34" charset="0"/>
              <a:buChar char="•"/>
              <a:tabLst>
                <a:tab pos="541338" algn="l"/>
              </a:tabLst>
              <a:defRPr/>
            </a:lvl2pPr>
            <a:lvl3pPr marL="722313" indent="-182563">
              <a:buFont typeface="Arial" panose="020B0604020202020204" pitchFamily="34" charset="0"/>
              <a:buChar char="•"/>
              <a:tabLst>
                <a:tab pos="722313" algn="l"/>
              </a:tabLst>
              <a:defRPr/>
            </a:lvl3pPr>
            <a:lvl4pPr marL="892175" indent="-182563">
              <a:buFont typeface="Arial" panose="020B0604020202020204" pitchFamily="34" charset="0"/>
              <a:buChar char="•"/>
              <a:tabLst>
                <a:tab pos="892175" algn="l"/>
              </a:tabLst>
              <a:defRPr/>
            </a:lvl4pPr>
            <a:lvl5pPr marL="932688" indent="-182880">
              <a:buFont typeface="Arial" panose="020B0604020202020204" pitchFamily="34" charset="0"/>
              <a:buChar char="•"/>
              <a:defRPr/>
            </a:lvl5pPr>
          </a:lstStyle>
          <a:p>
            <a:pPr lvl="0"/>
            <a:r>
              <a:rPr lang="en-GB" noProof="0"/>
              <a:t>Mastertextformat bearbeiten</a:t>
            </a:r>
          </a:p>
          <a:p>
            <a:pPr lvl="1"/>
            <a:r>
              <a:rPr lang="en-GB" noProof="0"/>
              <a:t>Zweite Ebene</a:t>
            </a:r>
          </a:p>
          <a:p>
            <a:pPr lvl="2"/>
            <a:r>
              <a:rPr lang="en-GB" noProof="0"/>
              <a:t>Dritte Ebene</a:t>
            </a:r>
          </a:p>
          <a:p>
            <a:pPr lvl="3"/>
            <a:r>
              <a:rPr lang="en-GB" noProof="0"/>
              <a:t>Vierte Ebene</a:t>
            </a:r>
          </a:p>
        </p:txBody>
      </p:sp>
      <p:sp>
        <p:nvSpPr>
          <p:cNvPr id="5" name="Text Placeholder 4"/>
          <p:cNvSpPr>
            <a:spLocks noGrp="1"/>
          </p:cNvSpPr>
          <p:nvPr>
            <p:ph type="body" sz="quarter" idx="3"/>
          </p:nvPr>
        </p:nvSpPr>
        <p:spPr>
          <a:xfrm>
            <a:off x="6468533" y="1136469"/>
            <a:ext cx="5418667" cy="647704"/>
          </a:xfrm>
          <a:solidFill>
            <a:schemeClr val="bg1"/>
          </a:solidFill>
          <a:ln>
            <a:solidFill>
              <a:schemeClr val="bg1"/>
            </a:solidFill>
          </a:ln>
        </p:spPr>
        <p:txBody>
          <a:bodyPr lIns="91440" rIns="91440" anchor="ctr">
            <a:normAutofit/>
          </a:bodyPr>
          <a:lstStyle>
            <a:lvl1pPr marL="0" indent="0">
              <a:lnSpc>
                <a:spcPct val="100000"/>
              </a:lnSpc>
              <a:spcBef>
                <a:spcPts val="0"/>
              </a:spcBef>
              <a:spcAft>
                <a:spcPts val="0"/>
              </a:spcAft>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Mastertextformat bearbeiten</a:t>
            </a:r>
          </a:p>
        </p:txBody>
      </p:sp>
      <p:sp>
        <p:nvSpPr>
          <p:cNvPr id="6" name="Content Placeholder 5"/>
          <p:cNvSpPr>
            <a:spLocks noGrp="1"/>
          </p:cNvSpPr>
          <p:nvPr>
            <p:ph sz="quarter" idx="4"/>
          </p:nvPr>
        </p:nvSpPr>
        <p:spPr>
          <a:xfrm>
            <a:off x="6468532" y="1784173"/>
            <a:ext cx="5418666" cy="4176361"/>
          </a:xfrm>
          <a:noFill/>
          <a:ln>
            <a:solidFill>
              <a:schemeClr val="bg1"/>
            </a:solidFill>
          </a:ln>
        </p:spPr>
        <p:txBody>
          <a:bodyPr lIns="72000"/>
          <a:lstStyle>
            <a:lvl1pPr marL="361950" indent="-361950">
              <a:tabLst>
                <a:tab pos="361950" algn="l"/>
              </a:tabLst>
              <a:defRPr/>
            </a:lvl1pPr>
            <a:lvl2pPr marL="541338" indent="-182563">
              <a:buFont typeface="Arial" panose="020B0604020202020204" pitchFamily="34" charset="0"/>
              <a:buChar char="•"/>
              <a:tabLst>
                <a:tab pos="541338" algn="l"/>
              </a:tabLst>
              <a:defRPr/>
            </a:lvl2pPr>
            <a:lvl3pPr marL="722313" indent="-182563">
              <a:buFont typeface="Arial" panose="020B0604020202020204" pitchFamily="34" charset="0"/>
              <a:buChar char="•"/>
              <a:tabLst>
                <a:tab pos="722313" algn="l"/>
              </a:tabLst>
              <a:defRPr/>
            </a:lvl3pPr>
            <a:lvl4pPr marL="892175" indent="-182563">
              <a:buFont typeface="Arial" panose="020B0604020202020204" pitchFamily="34" charset="0"/>
              <a:buChar char="•"/>
              <a:tabLst>
                <a:tab pos="892175" algn="l"/>
              </a:tabLst>
              <a:defRPr/>
            </a:lvl4pPr>
            <a:lvl5pPr marL="932688" indent="-182880">
              <a:buFont typeface="Arial" panose="020B0604020202020204" pitchFamily="34" charset="0"/>
              <a:buChar char="•"/>
              <a:defRPr/>
            </a:lvl5pPr>
          </a:lstStyle>
          <a:p>
            <a:pPr lvl="0"/>
            <a:r>
              <a:rPr lang="en-GB" noProof="0"/>
              <a:t>Mastertextformat bearbeiten</a:t>
            </a:r>
          </a:p>
          <a:p>
            <a:pPr lvl="1"/>
            <a:r>
              <a:rPr lang="en-GB" noProof="0"/>
              <a:t>Zweite Ebene</a:t>
            </a:r>
          </a:p>
          <a:p>
            <a:pPr lvl="2"/>
            <a:r>
              <a:rPr lang="en-GB" noProof="0"/>
              <a:t>Dritte Ebene</a:t>
            </a:r>
          </a:p>
          <a:p>
            <a:pPr lvl="3"/>
            <a:r>
              <a:rPr lang="en-GB" noProof="0"/>
              <a:t>Vierte Ebene</a:t>
            </a:r>
          </a:p>
        </p:txBody>
      </p:sp>
      <p:sp>
        <p:nvSpPr>
          <p:cNvPr id="16" name="Date Placeholder 4">
            <a:extLst>
              <a:ext uri="{FF2B5EF4-FFF2-40B4-BE49-F238E27FC236}">
                <a16:creationId xmlns:a16="http://schemas.microsoft.com/office/drawing/2014/main" id="{2F9E9B87-6DEC-4FFF-BDB6-5DC145E25F7A}"/>
              </a:ext>
            </a:extLst>
          </p:cNvPr>
          <p:cNvSpPr>
            <a:spLocks noGrp="1"/>
          </p:cNvSpPr>
          <p:nvPr>
            <p:ph type="dt" sz="half" idx="11"/>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28/07/2022</a:t>
            </a:fld>
            <a:endParaRPr lang="de-DE" dirty="0"/>
          </a:p>
        </p:txBody>
      </p:sp>
      <p:sp>
        <p:nvSpPr>
          <p:cNvPr id="17" name="Footer Placeholder 7">
            <a:extLst>
              <a:ext uri="{FF2B5EF4-FFF2-40B4-BE49-F238E27FC236}">
                <a16:creationId xmlns:a16="http://schemas.microsoft.com/office/drawing/2014/main" id="{D606F2C7-B5E6-4EF3-A0DA-79DEAE91CC16}"/>
              </a:ext>
            </a:extLst>
          </p:cNvPr>
          <p:cNvSpPr>
            <a:spLocks noGrp="1"/>
          </p:cNvSpPr>
          <p:nvPr>
            <p:ph type="ftr" sz="quarter" idx="12"/>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
        <p:nvSpPr>
          <p:cNvPr id="11" name="Slide Number Placeholder 5">
            <a:extLst>
              <a:ext uri="{FF2B5EF4-FFF2-40B4-BE49-F238E27FC236}">
                <a16:creationId xmlns:a16="http://schemas.microsoft.com/office/drawing/2014/main" id="{9542062D-17A4-4267-814A-CA32001F6AA0}"/>
              </a:ext>
            </a:extLst>
          </p:cNvPr>
          <p:cNvSpPr>
            <a:spLocks noGrp="1"/>
          </p:cNvSpPr>
          <p:nvPr>
            <p:ph type="sldNum" sz="quarter" idx="13"/>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‹Nr.›</a:t>
            </a:fld>
            <a:endParaRPr lang="de-DE" dirty="0"/>
          </a:p>
        </p:txBody>
      </p:sp>
      <p:sp>
        <p:nvSpPr>
          <p:cNvPr id="12" name="Title 1">
            <a:extLst>
              <a:ext uri="{FF2B5EF4-FFF2-40B4-BE49-F238E27FC236}">
                <a16:creationId xmlns:a16="http://schemas.microsoft.com/office/drawing/2014/main" id="{F99F205A-E854-489E-8AA4-FF54FF25941A}"/>
              </a:ext>
            </a:extLst>
          </p:cNvPr>
          <p:cNvSpPr>
            <a:spLocks noGrp="1"/>
          </p:cNvSpPr>
          <p:nvPr>
            <p:ph type="title"/>
          </p:nvPr>
        </p:nvSpPr>
        <p:spPr>
          <a:xfrm>
            <a:off x="486754" y="33090"/>
            <a:ext cx="9424890" cy="930043"/>
          </a:xfrm>
        </p:spPr>
        <p:txBody>
          <a:bodyPr/>
          <a:lstStyle>
            <a:lvl1pPr>
              <a:defRPr>
                <a:solidFill>
                  <a:schemeClr val="tx1"/>
                </a:solidFill>
              </a:defRPr>
            </a:lvl1pPr>
          </a:lstStyle>
          <a:p>
            <a:r>
              <a:rPr lang="en-GB" noProof="0"/>
              <a:t>Mastertitelformat bearbeiten</a:t>
            </a:r>
          </a:p>
        </p:txBody>
      </p:sp>
    </p:spTree>
    <p:extLst>
      <p:ext uri="{BB962C8B-B14F-4D97-AF65-F5344CB8AC3E}">
        <p14:creationId xmlns:p14="http://schemas.microsoft.com/office/powerpoint/2010/main" val="246588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6754" y="1137176"/>
            <a:ext cx="5428624" cy="647704"/>
          </a:xfrm>
          <a:solidFill>
            <a:srgbClr val="1488CA"/>
          </a:solidFill>
          <a:ln>
            <a:solidFill>
              <a:schemeClr val="accent5"/>
            </a:solidFill>
          </a:ln>
        </p:spPr>
        <p:txBody>
          <a:bodyPr lIns="91440" rIns="91440" anchor="ctr">
            <a:normAutofit/>
          </a:bodyPr>
          <a:lstStyle>
            <a:lvl1pPr marL="0" indent="0">
              <a:lnSpc>
                <a:spcPct val="100000"/>
              </a:lnSpc>
              <a:spcBef>
                <a:spcPts val="0"/>
              </a:spcBef>
              <a:spcAft>
                <a:spcPts val="0"/>
              </a:spcAft>
              <a:buNone/>
              <a:defRPr sz="2000" b="0" cap="all"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Mastertextformat bearbeiten</a:t>
            </a:r>
          </a:p>
        </p:txBody>
      </p:sp>
      <p:sp>
        <p:nvSpPr>
          <p:cNvPr id="4" name="Content Placeholder 3"/>
          <p:cNvSpPr>
            <a:spLocks noGrp="1"/>
          </p:cNvSpPr>
          <p:nvPr>
            <p:ph sz="half" idx="2"/>
          </p:nvPr>
        </p:nvSpPr>
        <p:spPr>
          <a:xfrm>
            <a:off x="486754" y="1784880"/>
            <a:ext cx="5428624" cy="4176361"/>
          </a:xfrm>
          <a:ln>
            <a:solidFill>
              <a:srgbClr val="1488CA"/>
            </a:solidFill>
          </a:ln>
        </p:spPr>
        <p:txBody>
          <a:bodyPr lIns="72000"/>
          <a:lstStyle>
            <a:lvl1pPr marL="361950" indent="-361950">
              <a:tabLst>
                <a:tab pos="361950" algn="l"/>
              </a:tabLst>
              <a:defRPr/>
            </a:lvl1pPr>
            <a:lvl2pPr marL="541338" indent="-182563">
              <a:buFont typeface="Arial" panose="020B0604020202020204" pitchFamily="34" charset="0"/>
              <a:buChar char="•"/>
              <a:tabLst>
                <a:tab pos="541338" algn="l"/>
              </a:tabLst>
              <a:defRPr/>
            </a:lvl2pPr>
            <a:lvl3pPr marL="722313" indent="-182563">
              <a:buFont typeface="Arial" panose="020B0604020202020204" pitchFamily="34" charset="0"/>
              <a:buChar char="•"/>
              <a:tabLst>
                <a:tab pos="722313" algn="l"/>
              </a:tabLst>
              <a:defRPr/>
            </a:lvl3pPr>
            <a:lvl4pPr marL="892175" indent="-182563">
              <a:buFont typeface="Arial" panose="020B0604020202020204" pitchFamily="34" charset="0"/>
              <a:buChar char="•"/>
              <a:tabLst>
                <a:tab pos="892175" algn="l"/>
              </a:tabLst>
              <a:defRPr/>
            </a:lvl4pPr>
            <a:lvl5pPr marL="932688" indent="-182880">
              <a:buFont typeface="Arial" panose="020B0604020202020204" pitchFamily="34" charset="0"/>
              <a:buChar char="•"/>
              <a:defRPr/>
            </a:lvl5pPr>
          </a:lstStyle>
          <a:p>
            <a:pPr lvl="0"/>
            <a:r>
              <a:rPr lang="en-GB" noProof="0"/>
              <a:t>Mastertextformat bearbeiten</a:t>
            </a:r>
          </a:p>
          <a:p>
            <a:pPr lvl="1"/>
            <a:r>
              <a:rPr lang="en-GB" noProof="0"/>
              <a:t>Zweite Ebene</a:t>
            </a:r>
          </a:p>
          <a:p>
            <a:pPr lvl="2"/>
            <a:r>
              <a:rPr lang="en-GB" noProof="0"/>
              <a:t>Dritte Ebene</a:t>
            </a:r>
          </a:p>
          <a:p>
            <a:pPr lvl="3"/>
            <a:r>
              <a:rPr lang="en-GB" noProof="0"/>
              <a:t>Vierte Ebene</a:t>
            </a:r>
          </a:p>
        </p:txBody>
      </p:sp>
      <p:sp>
        <p:nvSpPr>
          <p:cNvPr id="5" name="Text Placeholder 4"/>
          <p:cNvSpPr>
            <a:spLocks noGrp="1"/>
          </p:cNvSpPr>
          <p:nvPr>
            <p:ph type="body" sz="quarter" idx="3"/>
          </p:nvPr>
        </p:nvSpPr>
        <p:spPr>
          <a:xfrm>
            <a:off x="6564899" y="1137176"/>
            <a:ext cx="5333693" cy="647704"/>
          </a:xfrm>
          <a:solidFill>
            <a:srgbClr val="1488CA"/>
          </a:solidFill>
          <a:ln>
            <a:solidFill>
              <a:schemeClr val="accent5"/>
            </a:solidFill>
          </a:ln>
        </p:spPr>
        <p:txBody>
          <a:bodyPr lIns="91440" rIns="91440" anchor="ctr">
            <a:normAutofit/>
          </a:bodyPr>
          <a:lstStyle>
            <a:lvl1pPr marL="0" indent="0">
              <a:lnSpc>
                <a:spcPct val="100000"/>
              </a:lnSpc>
              <a:spcBef>
                <a:spcPts val="0"/>
              </a:spcBef>
              <a:spcAft>
                <a:spcPts val="0"/>
              </a:spcAft>
              <a:buNone/>
              <a:defRPr sz="2000" b="0" cap="all"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Mastertextformat bearbeiten</a:t>
            </a:r>
          </a:p>
        </p:txBody>
      </p:sp>
      <p:sp>
        <p:nvSpPr>
          <p:cNvPr id="6" name="Content Placeholder 5"/>
          <p:cNvSpPr>
            <a:spLocks noGrp="1"/>
          </p:cNvSpPr>
          <p:nvPr>
            <p:ph sz="quarter" idx="4"/>
          </p:nvPr>
        </p:nvSpPr>
        <p:spPr>
          <a:xfrm>
            <a:off x="6564899" y="1784880"/>
            <a:ext cx="5333693" cy="4176361"/>
          </a:xfrm>
          <a:ln>
            <a:solidFill>
              <a:srgbClr val="1488CA"/>
            </a:solidFill>
          </a:ln>
        </p:spPr>
        <p:txBody>
          <a:bodyPr lIns="72000"/>
          <a:lstStyle>
            <a:lvl1pPr marL="361950" indent="-361950">
              <a:tabLst>
                <a:tab pos="361950" algn="l"/>
              </a:tabLst>
              <a:defRPr/>
            </a:lvl1pPr>
            <a:lvl2pPr marL="541338" indent="-195263">
              <a:buFont typeface="Arial" panose="020B0604020202020204" pitchFamily="34" charset="0"/>
              <a:buChar char="•"/>
              <a:tabLst>
                <a:tab pos="541338" algn="l"/>
              </a:tabLst>
              <a:defRPr/>
            </a:lvl2pPr>
            <a:lvl3pPr marL="722313" indent="-180975">
              <a:buFont typeface="Arial" panose="020B0604020202020204" pitchFamily="34" charset="0"/>
              <a:buChar char="•"/>
              <a:tabLst>
                <a:tab pos="631825" algn="l"/>
              </a:tabLst>
              <a:defRPr/>
            </a:lvl3pPr>
            <a:lvl4pPr marL="892175" indent="-195263">
              <a:buFont typeface="Arial" panose="020B0604020202020204" pitchFamily="34" charset="0"/>
              <a:buChar char="•"/>
              <a:tabLst>
                <a:tab pos="892175" algn="l"/>
              </a:tabLst>
              <a:defRPr/>
            </a:lvl4pPr>
            <a:lvl5pPr marL="1035558" indent="-285750">
              <a:buFont typeface="Arial" panose="020B0604020202020204" pitchFamily="34" charset="0"/>
              <a:buChar char="•"/>
              <a:defRPr/>
            </a:lvl5pPr>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16" name="Date Placeholder 4">
            <a:extLst>
              <a:ext uri="{FF2B5EF4-FFF2-40B4-BE49-F238E27FC236}">
                <a16:creationId xmlns:a16="http://schemas.microsoft.com/office/drawing/2014/main" id="{E13F79B0-E598-4D8E-831A-7AC1D10FBC21}"/>
              </a:ext>
            </a:extLst>
          </p:cNvPr>
          <p:cNvSpPr>
            <a:spLocks noGrp="1"/>
          </p:cNvSpPr>
          <p:nvPr>
            <p:ph type="dt" sz="half" idx="11"/>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28/07/2022</a:t>
            </a:fld>
            <a:endParaRPr lang="de-DE" dirty="0"/>
          </a:p>
        </p:txBody>
      </p:sp>
      <p:sp>
        <p:nvSpPr>
          <p:cNvPr id="17" name="Footer Placeholder 7">
            <a:extLst>
              <a:ext uri="{FF2B5EF4-FFF2-40B4-BE49-F238E27FC236}">
                <a16:creationId xmlns:a16="http://schemas.microsoft.com/office/drawing/2014/main" id="{41E3247E-D987-489B-B7C3-BF48D0EA90C1}"/>
              </a:ext>
            </a:extLst>
          </p:cNvPr>
          <p:cNvSpPr>
            <a:spLocks noGrp="1"/>
          </p:cNvSpPr>
          <p:nvPr>
            <p:ph type="ftr" sz="quarter" idx="12"/>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
        <p:nvSpPr>
          <p:cNvPr id="11" name="Slide Number Placeholder 5">
            <a:extLst>
              <a:ext uri="{FF2B5EF4-FFF2-40B4-BE49-F238E27FC236}">
                <a16:creationId xmlns:a16="http://schemas.microsoft.com/office/drawing/2014/main" id="{02B2E87B-66CE-4246-BA4A-C6144B3E0D84}"/>
              </a:ext>
            </a:extLst>
          </p:cNvPr>
          <p:cNvSpPr>
            <a:spLocks noGrp="1"/>
          </p:cNvSpPr>
          <p:nvPr>
            <p:ph type="sldNum" sz="quarter" idx="13"/>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‹Nr.›</a:t>
            </a:fld>
            <a:endParaRPr lang="de-DE" dirty="0"/>
          </a:p>
        </p:txBody>
      </p:sp>
      <p:sp>
        <p:nvSpPr>
          <p:cNvPr id="12" name="Title 1">
            <a:extLst>
              <a:ext uri="{FF2B5EF4-FFF2-40B4-BE49-F238E27FC236}">
                <a16:creationId xmlns:a16="http://schemas.microsoft.com/office/drawing/2014/main" id="{0371D002-823D-4C45-A62B-5A214F3AA453}"/>
              </a:ext>
            </a:extLst>
          </p:cNvPr>
          <p:cNvSpPr>
            <a:spLocks noGrp="1"/>
          </p:cNvSpPr>
          <p:nvPr>
            <p:ph type="title"/>
          </p:nvPr>
        </p:nvSpPr>
        <p:spPr>
          <a:xfrm>
            <a:off x="486754" y="33090"/>
            <a:ext cx="9424890" cy="930043"/>
          </a:xfrm>
        </p:spPr>
        <p:txBody>
          <a:bodyPr/>
          <a:lstStyle>
            <a:lvl1pPr>
              <a:defRPr>
                <a:solidFill>
                  <a:schemeClr val="tx1"/>
                </a:solidFill>
              </a:defRPr>
            </a:lvl1pPr>
          </a:lstStyle>
          <a:p>
            <a:r>
              <a:rPr lang="en-GB" noProof="0"/>
              <a:t>Mastertitelformat bearbeiten</a:t>
            </a:r>
          </a:p>
        </p:txBody>
      </p:sp>
    </p:spTree>
    <p:extLst>
      <p:ext uri="{BB962C8B-B14F-4D97-AF65-F5344CB8AC3E}">
        <p14:creationId xmlns:p14="http://schemas.microsoft.com/office/powerpoint/2010/main" val="166164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1" name="Date Placeholder 4">
            <a:extLst>
              <a:ext uri="{FF2B5EF4-FFF2-40B4-BE49-F238E27FC236}">
                <a16:creationId xmlns:a16="http://schemas.microsoft.com/office/drawing/2014/main" id="{3C8AEE11-924B-4E3F-A823-1248FFF016FA}"/>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28/07/2022</a:t>
            </a:fld>
            <a:endParaRPr lang="de-DE" dirty="0"/>
          </a:p>
        </p:txBody>
      </p:sp>
      <p:sp>
        <p:nvSpPr>
          <p:cNvPr id="12" name="Footer Placeholder 7">
            <a:extLst>
              <a:ext uri="{FF2B5EF4-FFF2-40B4-BE49-F238E27FC236}">
                <a16:creationId xmlns:a16="http://schemas.microsoft.com/office/drawing/2014/main" id="{5852A034-7D1C-4C50-A22C-41811D28F07E}"/>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
        <p:nvSpPr>
          <p:cNvPr id="6" name="Slide Number Placeholder 5">
            <a:extLst>
              <a:ext uri="{FF2B5EF4-FFF2-40B4-BE49-F238E27FC236}">
                <a16:creationId xmlns:a16="http://schemas.microsoft.com/office/drawing/2014/main" id="{4E26927A-BA41-4FC0-8F9A-A0033B234468}"/>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‹Nr.›</a:t>
            </a:fld>
            <a:endParaRPr lang="de-DE" dirty="0"/>
          </a:p>
        </p:txBody>
      </p:sp>
      <p:sp>
        <p:nvSpPr>
          <p:cNvPr id="8" name="Title 1">
            <a:extLst>
              <a:ext uri="{FF2B5EF4-FFF2-40B4-BE49-F238E27FC236}">
                <a16:creationId xmlns:a16="http://schemas.microsoft.com/office/drawing/2014/main" id="{229E7A98-02E6-433B-9D3D-48A6861C4E86}"/>
              </a:ext>
            </a:extLst>
          </p:cNvPr>
          <p:cNvSpPr>
            <a:spLocks noGrp="1"/>
          </p:cNvSpPr>
          <p:nvPr>
            <p:ph type="title"/>
          </p:nvPr>
        </p:nvSpPr>
        <p:spPr>
          <a:xfrm>
            <a:off x="486754" y="33090"/>
            <a:ext cx="9424890" cy="930043"/>
          </a:xfrm>
        </p:spPr>
        <p:txBody>
          <a:bodyPr/>
          <a:lstStyle>
            <a:lvl1pPr>
              <a:defRPr>
                <a:solidFill>
                  <a:schemeClr val="tx1"/>
                </a:solidFill>
              </a:defRPr>
            </a:lvl1pPr>
          </a:lstStyle>
          <a:p>
            <a:r>
              <a:rPr lang="en-GB" noProof="0"/>
              <a:t>Mastertitelformat bearbeiten</a:t>
            </a:r>
          </a:p>
        </p:txBody>
      </p:sp>
    </p:spTree>
    <p:extLst>
      <p:ext uri="{BB962C8B-B14F-4D97-AF65-F5344CB8AC3E}">
        <p14:creationId xmlns:p14="http://schemas.microsoft.com/office/powerpoint/2010/main" val="4254592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C3AE8D6A-EDBC-471A-83A5-1EB06BAC4ABF}"/>
              </a:ext>
            </a:extLst>
          </p:cNvPr>
          <p:cNvSpPr/>
          <p:nvPr userDrawn="1"/>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Grafik 10">
            <a:extLst>
              <a:ext uri="{FF2B5EF4-FFF2-40B4-BE49-F238E27FC236}">
                <a16:creationId xmlns:a16="http://schemas.microsoft.com/office/drawing/2014/main" id="{1D61A163-92D8-4C59-A45C-2B1F6995C9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1" y="6424992"/>
            <a:ext cx="467703" cy="432000"/>
          </a:xfrm>
          <a:prstGeom prst="rect">
            <a:avLst/>
          </a:prstGeom>
        </p:spPr>
      </p:pic>
      <p:sp>
        <p:nvSpPr>
          <p:cNvPr id="15" name="Date Placeholder 4">
            <a:extLst>
              <a:ext uri="{FF2B5EF4-FFF2-40B4-BE49-F238E27FC236}">
                <a16:creationId xmlns:a16="http://schemas.microsoft.com/office/drawing/2014/main" id="{5555BD2F-1072-4C1B-BA28-27E207A5491A}"/>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28/07/2022</a:t>
            </a:fld>
            <a:endParaRPr lang="de-DE" dirty="0"/>
          </a:p>
        </p:txBody>
      </p:sp>
      <p:sp>
        <p:nvSpPr>
          <p:cNvPr id="16" name="Footer Placeholder 7">
            <a:extLst>
              <a:ext uri="{FF2B5EF4-FFF2-40B4-BE49-F238E27FC236}">
                <a16:creationId xmlns:a16="http://schemas.microsoft.com/office/drawing/2014/main" id="{8D7F19F5-6BAE-478A-9328-4DE1CB0FDFCD}"/>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
        <p:nvSpPr>
          <p:cNvPr id="7" name="Slide Number Placeholder 5">
            <a:extLst>
              <a:ext uri="{FF2B5EF4-FFF2-40B4-BE49-F238E27FC236}">
                <a16:creationId xmlns:a16="http://schemas.microsoft.com/office/drawing/2014/main" id="{57DE3ABE-C386-4D3A-8976-B815109DA0DE}"/>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‹Nr.›</a:t>
            </a:fld>
            <a:endParaRPr lang="de-DE" dirty="0"/>
          </a:p>
        </p:txBody>
      </p:sp>
    </p:spTree>
    <p:extLst>
      <p:ext uri="{BB962C8B-B14F-4D97-AF65-F5344CB8AC3E}">
        <p14:creationId xmlns:p14="http://schemas.microsoft.com/office/powerpoint/2010/main" val="335473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de-DE" noProof="0"/>
              <a:t>Mastertitelformat bearbeiten</a:t>
            </a:r>
            <a:endParaRPr lang="en-GB" noProof="0"/>
          </a:p>
        </p:txBody>
      </p:sp>
      <p:sp>
        <p:nvSpPr>
          <p:cNvPr id="11" name="Date Placeholder 4">
            <a:extLst>
              <a:ext uri="{FF2B5EF4-FFF2-40B4-BE49-F238E27FC236}">
                <a16:creationId xmlns:a16="http://schemas.microsoft.com/office/drawing/2014/main" id="{72C0FE63-4339-4573-8927-A6BE2CB3A1D4}"/>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28/07/2022</a:t>
            </a:fld>
            <a:endParaRPr lang="de-DE" dirty="0"/>
          </a:p>
        </p:txBody>
      </p:sp>
      <p:sp>
        <p:nvSpPr>
          <p:cNvPr id="12" name="Footer Placeholder 7">
            <a:extLst>
              <a:ext uri="{FF2B5EF4-FFF2-40B4-BE49-F238E27FC236}">
                <a16:creationId xmlns:a16="http://schemas.microsoft.com/office/drawing/2014/main" id="{999E9E5C-8191-4716-A183-158CEC209EFF}"/>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
        <p:nvSpPr>
          <p:cNvPr id="13" name="Content Placeholder 2">
            <a:extLst>
              <a:ext uri="{FF2B5EF4-FFF2-40B4-BE49-F238E27FC236}">
                <a16:creationId xmlns:a16="http://schemas.microsoft.com/office/drawing/2014/main" id="{91726984-0C5C-4808-8072-F5FB8FC5E9A3}"/>
              </a:ext>
            </a:extLst>
          </p:cNvPr>
          <p:cNvSpPr>
            <a:spLocks noGrp="1"/>
          </p:cNvSpPr>
          <p:nvPr>
            <p:ph sz="half" idx="10"/>
          </p:nvPr>
        </p:nvSpPr>
        <p:spPr>
          <a:xfrm>
            <a:off x="486754" y="1271847"/>
            <a:ext cx="11213872" cy="4854632"/>
          </a:xfrm>
        </p:spPr>
        <p:txBody>
          <a:bodyPr/>
          <a:lstStyle>
            <a:lvl1pPr>
              <a:defRPr>
                <a:solidFill>
                  <a:schemeClr val="tx2"/>
                </a:solidFill>
              </a:defRPr>
            </a:lvl1pPr>
            <a:lvl2pPr marL="384048" indent="-182880">
              <a:buFont typeface="Arial" panose="020B0604020202020204" pitchFamily="34" charset="0"/>
              <a:buChar char="•"/>
              <a:defRPr>
                <a:solidFill>
                  <a:schemeClr val="tx2"/>
                </a:solidFill>
              </a:defRPr>
            </a:lvl2pPr>
            <a:lvl3pPr marL="566928" indent="-182880">
              <a:buFont typeface="Arial" panose="020B0604020202020204" pitchFamily="34" charset="0"/>
              <a:buChar char="•"/>
              <a:defRPr>
                <a:solidFill>
                  <a:schemeClr val="tx2"/>
                </a:solidFill>
              </a:defRPr>
            </a:lvl3pPr>
            <a:lvl4pPr marL="749808" indent="-182880">
              <a:buFont typeface="Arial" panose="020B0604020202020204" pitchFamily="34" charset="0"/>
              <a:buChar char="•"/>
              <a:defRPr>
                <a:solidFill>
                  <a:schemeClr val="tx2"/>
                </a:solidFill>
              </a:defRPr>
            </a:lvl4pPr>
            <a:lvl5pPr marL="932688" indent="-182880">
              <a:buFont typeface="Arial" panose="020B0604020202020204" pitchFamily="34" charset="0"/>
              <a:buChar cha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Slide Number Placeholder 5">
            <a:extLst>
              <a:ext uri="{FF2B5EF4-FFF2-40B4-BE49-F238E27FC236}">
                <a16:creationId xmlns:a16="http://schemas.microsoft.com/office/drawing/2014/main" id="{9FF5FB09-D1ED-44BB-9522-6C3DBE78A41B}"/>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‹Nr.›</a:t>
            </a:fld>
            <a:endParaRPr lang="de-DE" dirty="0"/>
          </a:p>
        </p:txBody>
      </p:sp>
    </p:spTree>
    <p:extLst>
      <p:ext uri="{BB962C8B-B14F-4D97-AF65-F5344CB8AC3E}">
        <p14:creationId xmlns:p14="http://schemas.microsoft.com/office/powerpoint/2010/main" val="2698709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20E7CF08-FF6C-4201-A07B-9DC95D16FB93}"/>
              </a:ext>
            </a:extLst>
          </p:cNvPr>
          <p:cNvSpPr/>
          <p:nvPr userDrawn="1"/>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86754" y="33090"/>
            <a:ext cx="9470046" cy="930043"/>
          </a:xfrm>
          <a:prstGeom prst="rect">
            <a:avLst/>
          </a:prstGeom>
        </p:spPr>
        <p:txBody>
          <a:bodyPr vert="horz" lIns="91440" tIns="45720" rIns="91440" bIns="0" rtlCol="0" anchor="b">
            <a:noAutofit/>
          </a:bodyPr>
          <a:lstStyle/>
          <a:p>
            <a:r>
              <a:rPr lang="en-GB" noProof="0"/>
              <a:t>Mastertitelformat </a:t>
            </a:r>
            <a:br>
              <a:rPr lang="en-GB" noProof="0"/>
            </a:br>
            <a:r>
              <a:rPr lang="en-GB" noProof="0"/>
              <a:t>bearbeiten</a:t>
            </a:r>
          </a:p>
        </p:txBody>
      </p:sp>
      <p:sp>
        <p:nvSpPr>
          <p:cNvPr id="3" name="Text Placeholder 2"/>
          <p:cNvSpPr>
            <a:spLocks noGrp="1"/>
          </p:cNvSpPr>
          <p:nvPr>
            <p:ph type="body" idx="1"/>
          </p:nvPr>
        </p:nvSpPr>
        <p:spPr>
          <a:xfrm>
            <a:off x="486754" y="1178521"/>
            <a:ext cx="11213872" cy="4821203"/>
          </a:xfrm>
          <a:prstGeom prst="rect">
            <a:avLst/>
          </a:prstGeom>
        </p:spPr>
        <p:txBody>
          <a:bodyPr vert="horz" lIns="90000" tIns="45720" rIns="0" bIns="45720" rtlCol="0">
            <a:noAutofit/>
          </a:body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cxnSp>
        <p:nvCxnSpPr>
          <p:cNvPr id="10" name="Straight Connector 9"/>
          <p:cNvCxnSpPr/>
          <p:nvPr/>
        </p:nvCxnSpPr>
        <p:spPr>
          <a:xfrm>
            <a:off x="-10887" y="1041158"/>
            <a:ext cx="12204000" cy="0"/>
          </a:xfrm>
          <a:prstGeom prst="line">
            <a:avLst/>
          </a:prstGeom>
          <a:ln/>
        </p:spPr>
        <p:style>
          <a:lnRef idx="1">
            <a:schemeClr val="dk1"/>
          </a:lnRef>
          <a:fillRef idx="0">
            <a:schemeClr val="dk1"/>
          </a:fillRef>
          <a:effectRef idx="0">
            <a:schemeClr val="dk1"/>
          </a:effectRef>
          <a:fontRef idx="minor">
            <a:schemeClr val="tx1"/>
          </a:fontRef>
        </p:style>
      </p:cxnSp>
      <p:pic>
        <p:nvPicPr>
          <p:cNvPr id="11" name="Grafik 10">
            <a:extLst>
              <a:ext uri="{FF2B5EF4-FFF2-40B4-BE49-F238E27FC236}">
                <a16:creationId xmlns:a16="http://schemas.microsoft.com/office/drawing/2014/main" id="{491D080E-2F5D-41F2-B8E8-8A2FFFF252F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117183" y="68397"/>
            <a:ext cx="1769900" cy="930043"/>
          </a:xfrm>
          <a:prstGeom prst="rect">
            <a:avLst/>
          </a:prstGeom>
        </p:spPr>
      </p:pic>
      <p:pic>
        <p:nvPicPr>
          <p:cNvPr id="23" name="Grafik 22">
            <a:extLst>
              <a:ext uri="{FF2B5EF4-FFF2-40B4-BE49-F238E27FC236}">
                <a16:creationId xmlns:a16="http://schemas.microsoft.com/office/drawing/2014/main" id="{0E4A3258-5C21-47A2-802F-A7728D23444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051" y="6424992"/>
            <a:ext cx="467703" cy="432000"/>
          </a:xfrm>
          <a:prstGeom prst="rect">
            <a:avLst/>
          </a:prstGeom>
        </p:spPr>
      </p:pic>
      <p:sp>
        <p:nvSpPr>
          <p:cNvPr id="13" name="Slide Number Placeholder 5">
            <a:extLst>
              <a:ext uri="{FF2B5EF4-FFF2-40B4-BE49-F238E27FC236}">
                <a16:creationId xmlns:a16="http://schemas.microsoft.com/office/drawing/2014/main" id="{FA186A93-242C-42BE-A626-8E02A1851965}"/>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‹Nr.›</a:t>
            </a:fld>
            <a:endParaRPr lang="de-DE" dirty="0"/>
          </a:p>
        </p:txBody>
      </p:sp>
      <p:sp>
        <p:nvSpPr>
          <p:cNvPr id="15" name="Date Placeholder 4">
            <a:extLst>
              <a:ext uri="{FF2B5EF4-FFF2-40B4-BE49-F238E27FC236}">
                <a16:creationId xmlns:a16="http://schemas.microsoft.com/office/drawing/2014/main" id="{9B6D0866-3F7E-4A5B-9D40-B9B6E477CCC5}"/>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28/07/2022</a:t>
            </a:fld>
            <a:endParaRPr lang="de-DE" dirty="0"/>
          </a:p>
        </p:txBody>
      </p:sp>
      <p:sp>
        <p:nvSpPr>
          <p:cNvPr id="16" name="Footer Placeholder 7">
            <a:extLst>
              <a:ext uri="{FF2B5EF4-FFF2-40B4-BE49-F238E27FC236}">
                <a16:creationId xmlns:a16="http://schemas.microsoft.com/office/drawing/2014/main" id="{B2CD735D-7E97-49A2-A39D-E3E8BD3B4941}"/>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en-GB" noProof="0"/>
          </a:p>
        </p:txBody>
      </p:sp>
    </p:spTree>
    <p:extLst>
      <p:ext uri="{BB962C8B-B14F-4D97-AF65-F5344CB8AC3E}">
        <p14:creationId xmlns:p14="http://schemas.microsoft.com/office/powerpoint/2010/main" val="1566700261"/>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674" r:id="rId3"/>
    <p:sldLayoutId id="2147483676" r:id="rId4"/>
    <p:sldLayoutId id="2147483685" r:id="rId5"/>
    <p:sldLayoutId id="2147483682" r:id="rId6"/>
    <p:sldLayoutId id="2147483678" r:id="rId7"/>
    <p:sldLayoutId id="2147483679" r:id="rId8"/>
    <p:sldLayoutId id="2147483703" r:id="rId9"/>
    <p:sldLayoutId id="2147483713" r:id="rId10"/>
  </p:sldLayoutIdLst>
  <p:hf hdr="0"/>
  <p:txStyles>
    <p:titleStyle>
      <a:lvl1pPr algn="l" defTabSz="914400" rtl="0" eaLnBrk="1" latinLnBrk="0" hangingPunct="1">
        <a:lnSpc>
          <a:spcPct val="100000"/>
        </a:lnSpc>
        <a:spcBef>
          <a:spcPct val="0"/>
        </a:spcBef>
        <a:buNone/>
        <a:defRPr sz="2800" kern="1200" spc="-50" baseline="0">
          <a:solidFill>
            <a:schemeClr val="tx1"/>
          </a:solidFill>
          <a:latin typeface="Open Sans"/>
          <a:ea typeface="+mj-ea"/>
          <a:cs typeface="+mj-cs"/>
        </a:defRPr>
      </a:lvl1pPr>
    </p:titleStyle>
    <p:bodyStyle>
      <a:lvl1pPr marL="285750" indent="-285750" algn="l" defTabSz="914400" rtl="0" eaLnBrk="1" latinLnBrk="0" hangingPunct="1">
        <a:lnSpc>
          <a:spcPct val="110000"/>
        </a:lnSpc>
        <a:spcBef>
          <a:spcPts val="1200"/>
        </a:spcBef>
        <a:spcAft>
          <a:spcPts val="200"/>
        </a:spcAft>
        <a:buClr>
          <a:schemeClr val="accent2"/>
        </a:buClr>
        <a:buSzPct val="100000"/>
        <a:buFont typeface="Arial" panose="020B0604020202020204" pitchFamily="34" charset="0"/>
        <a:buChar char="•"/>
        <a:defRPr sz="2800" kern="1200">
          <a:solidFill>
            <a:schemeClr val="tx2"/>
          </a:solidFill>
          <a:latin typeface="Open Sans"/>
          <a:ea typeface="+mn-ea"/>
          <a:cs typeface="+mn-cs"/>
        </a:defRPr>
      </a:lvl1pPr>
      <a:lvl2pPr marL="576000" indent="-285750" algn="l" defTabSz="914400" rtl="0" eaLnBrk="1" latinLnBrk="0" hangingPunct="1">
        <a:lnSpc>
          <a:spcPct val="110000"/>
        </a:lnSpc>
        <a:spcBef>
          <a:spcPts val="200"/>
        </a:spcBef>
        <a:spcAft>
          <a:spcPts val="400"/>
        </a:spcAft>
        <a:buClr>
          <a:schemeClr val="accent4"/>
        </a:buClr>
        <a:buFont typeface="Arial" panose="020B0604020202020204" pitchFamily="34" charset="0"/>
        <a:buChar char="•"/>
        <a:defRPr sz="2400" kern="1200">
          <a:solidFill>
            <a:schemeClr val="tx2"/>
          </a:solidFill>
          <a:latin typeface="Open Sans"/>
          <a:ea typeface="+mn-ea"/>
          <a:cs typeface="+mn-cs"/>
        </a:defRPr>
      </a:lvl2pPr>
      <a:lvl3pPr marL="846000" indent="-285750" algn="l" defTabSz="914400" rtl="0" eaLnBrk="1" latinLnBrk="0" hangingPunct="1">
        <a:lnSpc>
          <a:spcPct val="110000"/>
        </a:lnSpc>
        <a:spcBef>
          <a:spcPts val="200"/>
        </a:spcBef>
        <a:spcAft>
          <a:spcPts val="400"/>
        </a:spcAft>
        <a:buClr>
          <a:srgbClr val="1488CA"/>
        </a:buClr>
        <a:buFont typeface="Arial" panose="020B0604020202020204" pitchFamily="34" charset="0"/>
        <a:buChar char="•"/>
        <a:defRPr sz="2000" kern="1200">
          <a:solidFill>
            <a:schemeClr val="tx2"/>
          </a:solidFill>
          <a:latin typeface="Open Sans"/>
          <a:ea typeface="+mn-ea"/>
          <a:cs typeface="+mn-cs"/>
        </a:defRPr>
      </a:lvl3pPr>
      <a:lvl4pPr marL="1152000" indent="-285750" algn="l" defTabSz="914400" rtl="0" eaLnBrk="1" latinLnBrk="0" hangingPunct="1">
        <a:lnSpc>
          <a:spcPct val="110000"/>
        </a:lnSpc>
        <a:spcBef>
          <a:spcPts val="200"/>
        </a:spcBef>
        <a:spcAft>
          <a:spcPts val="400"/>
        </a:spcAft>
        <a:buClr>
          <a:schemeClr val="accent2"/>
        </a:buClr>
        <a:buFont typeface="Arial" panose="020B0604020202020204" pitchFamily="34" charset="0"/>
        <a:buChar char="•"/>
        <a:defRPr sz="1800" kern="1200">
          <a:solidFill>
            <a:schemeClr val="tx2"/>
          </a:solidFill>
          <a:latin typeface="Open Sans"/>
          <a:ea typeface="+mn-ea"/>
          <a:cs typeface="+mn-cs"/>
        </a:defRPr>
      </a:lvl4pPr>
      <a:lvl5pPr marL="1440000" indent="-285750" algn="l" defTabSz="914400" rtl="0" eaLnBrk="1" latinLnBrk="0" hangingPunct="1">
        <a:lnSpc>
          <a:spcPct val="110000"/>
        </a:lnSpc>
        <a:spcBef>
          <a:spcPts val="200"/>
        </a:spcBef>
        <a:spcAft>
          <a:spcPts val="400"/>
        </a:spcAft>
        <a:buClr>
          <a:schemeClr val="accent2"/>
        </a:buClr>
        <a:buFont typeface="Arial" panose="020B0604020202020204" pitchFamily="34" charset="0"/>
        <a:buChar char="•"/>
        <a:defRPr sz="1600" kern="1200">
          <a:solidFill>
            <a:schemeClr val="tx2"/>
          </a:solidFill>
          <a:latin typeface="Open Sans"/>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www.eranet-smartenergysystems.eu/"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smartgridsplus.eu/" TargetMode="External"/><Relationship Id="rId2" Type="http://schemas.openxmlformats.org/officeDocument/2006/relationships/image" Target="../media/image11.tm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eranet-smartgridsplus.eu/" TargetMode="External"/><Relationship Id="rId7" Type="http://schemas.openxmlformats.org/officeDocument/2006/relationships/hyperlink" Target="http://www.expera.smartgridsplus.eu/" TargetMode="External"/><Relationship Id="rId2" Type="http://schemas.openxmlformats.org/officeDocument/2006/relationships/hyperlink" Target="http://www.eranet/" TargetMode="External"/><Relationship Id="rId1" Type="http://schemas.openxmlformats.org/officeDocument/2006/relationships/slideLayout" Target="../slideLayouts/slideLayout3.xml"/><Relationship Id="rId6" Type="http://schemas.openxmlformats.org/officeDocument/2006/relationships/hyperlink" Target="http://www.eranet-smartenergysystems.eu/News_Events/Events" TargetMode="External"/><Relationship Id="rId5" Type="http://schemas.openxmlformats.org/officeDocument/2006/relationships/hyperlink" Target="http://www.eranet-smartenergysystems.eu/News_Events/News" TargetMode="External"/><Relationship Id="rId4" Type="http://schemas.openxmlformats.org/officeDocument/2006/relationships/hyperlink" Target="http://www.eranet-smartenergysystems.eu/About/Funding_Partner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hyperlink" Target="http://www.eranet-smartenergysystems.eu/"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43B074-D8A2-42DC-B9A0-A2E06D1E4DE6}"/>
              </a:ext>
            </a:extLst>
          </p:cNvPr>
          <p:cNvSpPr>
            <a:spLocks noGrp="1"/>
          </p:cNvSpPr>
          <p:nvPr>
            <p:ph type="ctrTitle"/>
          </p:nvPr>
        </p:nvSpPr>
        <p:spPr/>
        <p:txBody>
          <a:bodyPr/>
          <a:lstStyle/>
          <a:p>
            <a:r>
              <a:rPr lang="en-GB" sz="5400" noProof="0" dirty="0">
                <a:latin typeface="Open Sans"/>
              </a:rPr>
              <a:t>ERA-Net Smart Energy Systems</a:t>
            </a:r>
          </a:p>
        </p:txBody>
      </p:sp>
      <p:sp>
        <p:nvSpPr>
          <p:cNvPr id="3" name="Untertitel 2">
            <a:extLst>
              <a:ext uri="{FF2B5EF4-FFF2-40B4-BE49-F238E27FC236}">
                <a16:creationId xmlns:a16="http://schemas.microsoft.com/office/drawing/2014/main" id="{870A9578-491A-43C4-B9F0-C4D5A3E51FE4}"/>
              </a:ext>
            </a:extLst>
          </p:cNvPr>
          <p:cNvSpPr>
            <a:spLocks noGrp="1"/>
          </p:cNvSpPr>
          <p:nvPr>
            <p:ph type="subTitle" idx="1"/>
          </p:nvPr>
        </p:nvSpPr>
        <p:spPr/>
        <p:txBody>
          <a:bodyPr/>
          <a:lstStyle/>
          <a:p>
            <a:r>
              <a:rPr lang="en-GB" noProof="0" dirty="0">
                <a:latin typeface="Open Sans"/>
              </a:rPr>
              <a:t>Standard Slide Set as of August</a:t>
            </a:r>
            <a:r>
              <a:rPr lang="en-GB" dirty="0"/>
              <a:t>, </a:t>
            </a:r>
            <a:r>
              <a:rPr lang="en-GB" noProof="0" dirty="0">
                <a:latin typeface="Open Sans"/>
              </a:rPr>
              <a:t>2022</a:t>
            </a:r>
          </a:p>
        </p:txBody>
      </p:sp>
    </p:spTree>
    <p:extLst>
      <p:ext uri="{BB962C8B-B14F-4D97-AF65-F5344CB8AC3E}">
        <p14:creationId xmlns:p14="http://schemas.microsoft.com/office/powerpoint/2010/main" val="2151563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A8D06F-F24A-4D92-A35E-C53D73868A54}"/>
              </a:ext>
            </a:extLst>
          </p:cNvPr>
          <p:cNvSpPr>
            <a:spLocks noGrp="1"/>
          </p:cNvSpPr>
          <p:nvPr>
            <p:ph type="title"/>
          </p:nvPr>
        </p:nvSpPr>
        <p:spPr/>
        <p:txBody>
          <a:bodyPr lIns="90000"/>
          <a:lstStyle/>
          <a:p>
            <a:br>
              <a:rPr lang="de-DE" dirty="0"/>
            </a:br>
            <a:r>
              <a:rPr lang="de-DE" dirty="0"/>
              <a:t>The </a:t>
            </a:r>
            <a:r>
              <a:rPr lang="de-DE" dirty="0">
                <a:latin typeface="Open Sans"/>
              </a:rPr>
              <a:t>Joint </a:t>
            </a:r>
            <a:r>
              <a:rPr lang="en-GB" dirty="0">
                <a:latin typeface="Open Sans"/>
              </a:rPr>
              <a:t>Programmin</a:t>
            </a:r>
            <a:r>
              <a:rPr lang="en-GB" dirty="0"/>
              <a:t>g Platform </a:t>
            </a:r>
            <a:r>
              <a:rPr lang="de-DE" dirty="0">
                <a:latin typeface="Open Sans"/>
              </a:rPr>
              <a:t>Smart </a:t>
            </a:r>
            <a:r>
              <a:rPr lang="de-DE" dirty="0" err="1">
                <a:latin typeface="Open Sans"/>
              </a:rPr>
              <a:t>Energy</a:t>
            </a:r>
            <a:r>
              <a:rPr lang="de-DE" dirty="0">
                <a:latin typeface="Open Sans"/>
              </a:rPr>
              <a:t> Systems</a:t>
            </a:r>
            <a:endParaRPr lang="en-GB" dirty="0">
              <a:latin typeface="Open Sans"/>
            </a:endParaRPr>
          </a:p>
        </p:txBody>
      </p:sp>
      <p:sp>
        <p:nvSpPr>
          <p:cNvPr id="4" name="Datumsplatzhalter 3">
            <a:extLst>
              <a:ext uri="{FF2B5EF4-FFF2-40B4-BE49-F238E27FC236}">
                <a16:creationId xmlns:a16="http://schemas.microsoft.com/office/drawing/2014/main" id="{7BB8B7D3-1792-4C6F-A66B-646403563132}"/>
              </a:ext>
            </a:extLst>
          </p:cNvPr>
          <p:cNvSpPr>
            <a:spLocks noGrp="1"/>
          </p:cNvSpPr>
          <p:nvPr>
            <p:ph type="dt" sz="half" idx="2"/>
          </p:nvPr>
        </p:nvSpPr>
        <p:spPr/>
        <p:txBody>
          <a:bodyPr/>
          <a:lstStyle/>
          <a:p>
            <a:fld id="{333C269B-7CF7-4AE6-811C-E48C83A51760}" type="datetime1">
              <a:rPr kumimoji="0" lang="en-GB" sz="1050" b="1" i="0" u="none" strike="noStrike" kern="1200" cap="none" spc="0" normalizeH="0" baseline="0" noProof="0" smtClean="0">
                <a:ln>
                  <a:noFill/>
                </a:ln>
                <a:solidFill>
                  <a:srgbClr val="F0F0F0"/>
                </a:solidFill>
                <a:effectLst/>
                <a:uLnTx/>
                <a:uFillTx/>
                <a:latin typeface="Open San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28/07/2022</a:t>
            </a:fld>
            <a:endParaRPr lang="de-DE" dirty="0"/>
          </a:p>
        </p:txBody>
      </p:sp>
      <p:sp>
        <p:nvSpPr>
          <p:cNvPr id="6" name="Foliennummernplatzhalter 5">
            <a:extLst>
              <a:ext uri="{FF2B5EF4-FFF2-40B4-BE49-F238E27FC236}">
                <a16:creationId xmlns:a16="http://schemas.microsoft.com/office/drawing/2014/main" id="{BDF4E337-E9D3-4DD3-ADB2-3F9C21A8CDD4}"/>
              </a:ext>
            </a:extLst>
          </p:cNvPr>
          <p:cNvSpPr>
            <a:spLocks noGrp="1"/>
          </p:cNvSpPr>
          <p:nvPr>
            <p:ph type="sldNum" sz="quarter" idx="4"/>
          </p:nvPr>
        </p:nvSpPr>
        <p:spPr/>
        <p:txBody>
          <a:bodyPr/>
          <a:lstStyle/>
          <a:p>
            <a:r>
              <a:rPr lang="de-DE" dirty="0"/>
              <a:t>© 2022 - ERA-NET SMART ENERGY SYSTEMS | </a:t>
            </a:r>
            <a:fld id="{AABDEC84-EF9A-4CAE-9DB7-B30F1ADF071F}" type="slidenum">
              <a:rPr lang="de-DE" smtClean="0"/>
              <a:pPr/>
              <a:t>2</a:t>
            </a:fld>
            <a:endParaRPr lang="de-DE" dirty="0"/>
          </a:p>
        </p:txBody>
      </p:sp>
      <p:sp>
        <p:nvSpPr>
          <p:cNvPr id="13" name="Titel 1">
            <a:extLst>
              <a:ext uri="{FF2B5EF4-FFF2-40B4-BE49-F238E27FC236}">
                <a16:creationId xmlns:a16="http://schemas.microsoft.com/office/drawing/2014/main" id="{3911230A-18B4-4F67-AEB7-15E8CA47B5EF}"/>
              </a:ext>
            </a:extLst>
          </p:cNvPr>
          <p:cNvSpPr txBox="1">
            <a:spLocks/>
          </p:cNvSpPr>
          <p:nvPr/>
        </p:nvSpPr>
        <p:spPr>
          <a:xfrm>
            <a:off x="2045386" y="2828168"/>
            <a:ext cx="4172534" cy="1186048"/>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2100" b="1" kern="1200" cap="all" baseline="0">
                <a:solidFill>
                  <a:srgbClr val="0489CE"/>
                </a:solidFill>
                <a:latin typeface="Montserrat"/>
                <a:ea typeface="Verdana" panose="020B0604030504040204" pitchFamily="34" charset="0"/>
                <a:cs typeface="Verdana" panose="020B0604030504040204" pitchFamily="34" charset="0"/>
              </a:defRPr>
            </a:lvl1p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de-AT" sz="1600" b="1" i="0" u="none" strike="noStrike" kern="1200" cap="none" spc="0" normalizeH="0" baseline="0" noProof="0" dirty="0" err="1">
                <a:ln>
                  <a:noFill/>
                </a:ln>
                <a:solidFill>
                  <a:srgbClr val="0489CE"/>
                </a:solidFill>
                <a:effectLst/>
                <a:uLnTx/>
                <a:uFillTx/>
                <a:latin typeface="Open Sans"/>
                <a:ea typeface="Verdana" panose="020B0604030504040204" pitchFamily="34" charset="0"/>
              </a:rPr>
              <a:t>funding</a:t>
            </a:r>
            <a:r>
              <a:rPr kumimoji="0" lang="de-AT" sz="1600" b="1" i="0" u="none" strike="noStrike" kern="1200" cap="none" spc="0" normalizeH="0" baseline="0" noProof="0" dirty="0">
                <a:ln>
                  <a:noFill/>
                </a:ln>
                <a:solidFill>
                  <a:srgbClr val="0489CE"/>
                </a:solidFill>
                <a:effectLst/>
                <a:uLnTx/>
                <a:uFillTx/>
                <a:latin typeface="Open Sans"/>
                <a:ea typeface="Verdana" panose="020B0604030504040204" pitchFamily="34" charset="0"/>
              </a:rPr>
              <a:t> </a:t>
            </a:r>
            <a:r>
              <a:rPr kumimoji="0" lang="de-AT" sz="1600" b="1" i="0" u="none" strike="noStrike" kern="1200" cap="none" spc="0" normalizeH="0" baseline="0" noProof="0" dirty="0" err="1">
                <a:ln>
                  <a:noFill/>
                </a:ln>
                <a:solidFill>
                  <a:srgbClr val="0489CE"/>
                </a:solidFill>
                <a:effectLst/>
                <a:uLnTx/>
                <a:uFillTx/>
                <a:latin typeface="Open Sans"/>
                <a:ea typeface="Verdana" panose="020B0604030504040204" pitchFamily="34" charset="0"/>
              </a:rPr>
              <a:t>partners</a:t>
            </a:r>
            <a:r>
              <a:rPr kumimoji="0" lang="de-AT" sz="1600" b="1" i="0" u="none" strike="noStrike" kern="1200" cap="none" spc="0" normalizeH="0" baseline="0" noProof="0" dirty="0">
                <a:ln>
                  <a:noFill/>
                </a:ln>
                <a:solidFill>
                  <a:srgbClr val="0489CE"/>
                </a:solidFill>
                <a:effectLst/>
                <a:uLnTx/>
                <a:uFillTx/>
                <a:latin typeface="Open Sans"/>
                <a:ea typeface="Verdana" panose="020B0604030504040204" pitchFamily="34" charset="0"/>
              </a:rPr>
              <a:t> </a:t>
            </a:r>
            <a:r>
              <a:rPr kumimoji="0" lang="de-AT" sz="1600" b="1" i="0" u="none" strike="noStrike" kern="1200" cap="none" spc="0" normalizeH="0" baseline="0" noProof="0" dirty="0" err="1">
                <a:ln>
                  <a:noFill/>
                </a:ln>
                <a:solidFill>
                  <a:srgbClr val="0489CE"/>
                </a:solidFill>
                <a:effectLst/>
                <a:uLnTx/>
                <a:uFillTx/>
                <a:latin typeface="Open Sans"/>
                <a:ea typeface="Verdana" panose="020B0604030504040204" pitchFamily="34" charset="0"/>
              </a:rPr>
              <a:t>from</a:t>
            </a:r>
            <a:r>
              <a:rPr kumimoji="0" lang="de-AT" sz="1600" b="1" i="0" u="none" strike="noStrike" kern="1200" cap="none" spc="0" normalizeH="0" baseline="0" noProof="0" dirty="0">
                <a:ln>
                  <a:noFill/>
                </a:ln>
                <a:solidFill>
                  <a:srgbClr val="0489CE"/>
                </a:solidFill>
                <a:effectLst/>
                <a:uLnTx/>
                <a:uFillTx/>
                <a:latin typeface="Open Sans"/>
                <a:ea typeface="Verdana" panose="020B0604030504040204" pitchFamily="34" charset="0"/>
              </a:rPr>
              <a:t> &gt;25 European countries and </a:t>
            </a:r>
            <a:r>
              <a:rPr kumimoji="0" lang="de-AT" sz="1600" b="1" i="0" u="none" strike="noStrike" kern="1200" cap="none" spc="0" normalizeH="0" baseline="0" noProof="0" dirty="0" err="1">
                <a:ln>
                  <a:noFill/>
                </a:ln>
                <a:solidFill>
                  <a:srgbClr val="0489CE"/>
                </a:solidFill>
                <a:effectLst/>
                <a:uLnTx/>
                <a:uFillTx/>
                <a:latin typeface="Open Sans"/>
                <a:ea typeface="Verdana" panose="020B0604030504040204" pitchFamily="34" charset="0"/>
              </a:rPr>
              <a:t>regions</a:t>
            </a:r>
            <a:endParaRPr kumimoji="0" lang="de-AT" sz="1600" b="1" i="0" u="none" strike="noStrike" kern="1200" cap="none" spc="0" normalizeH="0" baseline="0" noProof="0" dirty="0">
              <a:ln>
                <a:noFill/>
              </a:ln>
              <a:solidFill>
                <a:srgbClr val="0489CE"/>
              </a:solidFill>
              <a:effectLst/>
              <a:uLnTx/>
              <a:uFillTx/>
              <a:latin typeface="Open Sans"/>
              <a:ea typeface="Verdana" panose="020B0604030504040204" pitchFamily="34" charset="0"/>
            </a:endParaRPr>
          </a:p>
        </p:txBody>
      </p:sp>
      <p:sp>
        <p:nvSpPr>
          <p:cNvPr id="14" name="Rechteck 13">
            <a:extLst>
              <a:ext uri="{FF2B5EF4-FFF2-40B4-BE49-F238E27FC236}">
                <a16:creationId xmlns:a16="http://schemas.microsoft.com/office/drawing/2014/main" id="{08FEE185-0785-42B2-B296-2F6EFE181776}"/>
              </a:ext>
            </a:extLst>
          </p:cNvPr>
          <p:cNvSpPr/>
          <p:nvPr/>
        </p:nvSpPr>
        <p:spPr>
          <a:xfrm>
            <a:off x="632474" y="2870832"/>
            <a:ext cx="2368348" cy="1015663"/>
          </a:xfrm>
          <a:prstGeom prst="rect">
            <a:avLst/>
          </a:prstGeom>
        </p:spPr>
        <p:txBody>
          <a:bodyPr wrap="square" lIns="90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b="1" dirty="0">
                <a:solidFill>
                  <a:srgbClr val="28A639"/>
                </a:solidFill>
                <a:latin typeface="Open Sans"/>
                <a:ea typeface="Verdana" panose="020B0604030504040204" pitchFamily="34" charset="0"/>
                <a:cs typeface="Verdana" panose="020B0604030504040204" pitchFamily="34" charset="0"/>
              </a:rPr>
              <a:t>&gt;</a:t>
            </a:r>
            <a:r>
              <a:rPr kumimoji="0" lang="en-US" sz="6000" b="1" i="0" u="none" strike="noStrike" kern="1200" cap="none" spc="0" normalizeH="0" baseline="0" noProof="0" dirty="0">
                <a:ln>
                  <a:noFill/>
                </a:ln>
                <a:solidFill>
                  <a:srgbClr val="28A639"/>
                </a:solidFill>
                <a:effectLst/>
                <a:uLnTx/>
                <a:uFillTx/>
                <a:latin typeface="Open Sans"/>
                <a:ea typeface="Verdana" panose="020B0604030504040204" pitchFamily="34" charset="0"/>
                <a:cs typeface="Verdana" panose="020B0604030504040204" pitchFamily="34" charset="0"/>
              </a:rPr>
              <a:t>30</a:t>
            </a:r>
            <a:endParaRPr kumimoji="0" lang="de-AT" sz="6000" b="1" i="0" u="none" strike="noStrike" kern="1200" cap="none" spc="0" normalizeH="0" baseline="0" noProof="0" dirty="0">
              <a:ln>
                <a:noFill/>
              </a:ln>
              <a:solidFill>
                <a:srgbClr val="28A639"/>
              </a:solidFill>
              <a:effectLst/>
              <a:uLnTx/>
              <a:uFillTx/>
              <a:latin typeface="Open Sans"/>
              <a:ea typeface="Verdana" panose="020B0604030504040204" pitchFamily="34" charset="0"/>
              <a:cs typeface="Verdana" panose="020B0604030504040204" pitchFamily="34" charset="0"/>
            </a:endParaRPr>
          </a:p>
        </p:txBody>
      </p:sp>
      <p:pic>
        <p:nvPicPr>
          <p:cNvPr id="16" name="Picture 2" descr="http://www.eranet-smartgridsplus.eu/fileadmin/user_upload/content/startsite/waterdrop_circular.jpg">
            <a:extLst>
              <a:ext uri="{FF2B5EF4-FFF2-40B4-BE49-F238E27FC236}">
                <a16:creationId xmlns:a16="http://schemas.microsoft.com/office/drawing/2014/main" id="{19F4753C-C01F-470A-8C0E-8818535F73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1164" y="2224548"/>
            <a:ext cx="3689687" cy="2455195"/>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grpSp>
        <p:nvGrpSpPr>
          <p:cNvPr id="18" name="Gruppieren 17">
            <a:extLst>
              <a:ext uri="{FF2B5EF4-FFF2-40B4-BE49-F238E27FC236}">
                <a16:creationId xmlns:a16="http://schemas.microsoft.com/office/drawing/2014/main" id="{0B5C6C6D-2FC0-42FE-9A00-A1804C8087AE}"/>
              </a:ext>
            </a:extLst>
          </p:cNvPr>
          <p:cNvGrpSpPr/>
          <p:nvPr/>
        </p:nvGrpSpPr>
        <p:grpSpPr>
          <a:xfrm>
            <a:off x="1071149" y="1335040"/>
            <a:ext cx="5395927" cy="1324555"/>
            <a:chOff x="232675" y="1009135"/>
            <a:chExt cx="4545965" cy="1324555"/>
          </a:xfrm>
        </p:grpSpPr>
        <p:sp>
          <p:nvSpPr>
            <p:cNvPr id="19" name="Titel 1">
              <a:extLst>
                <a:ext uri="{FF2B5EF4-FFF2-40B4-BE49-F238E27FC236}">
                  <a16:creationId xmlns:a16="http://schemas.microsoft.com/office/drawing/2014/main" id="{4D2E5CF0-8B2D-433D-BB23-7EBC0BCE2D9C}"/>
                </a:ext>
              </a:extLst>
            </p:cNvPr>
            <p:cNvSpPr txBox="1">
              <a:spLocks/>
            </p:cNvSpPr>
            <p:nvPr/>
          </p:nvSpPr>
          <p:spPr>
            <a:xfrm>
              <a:off x="765051" y="1091523"/>
              <a:ext cx="4013589" cy="1107995"/>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2100" b="1" kern="1200" cap="all" baseline="0">
                  <a:solidFill>
                    <a:srgbClr val="0489CE"/>
                  </a:solidFill>
                  <a:latin typeface="Montserrat"/>
                  <a:ea typeface="Verdana" panose="020B0604030504040204" pitchFamily="34" charset="0"/>
                  <a:cs typeface="Verdana" panose="020B0604030504040204" pitchFamily="34" charset="0"/>
                </a:defRPr>
              </a:lvl1p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489CE"/>
                  </a:solidFill>
                  <a:effectLst/>
                  <a:uLnTx/>
                  <a:uFillTx/>
                  <a:latin typeface="Open Sans"/>
                  <a:ea typeface="Verdana" panose="020B0604030504040204" pitchFamily="34" charset="0"/>
                </a:rPr>
                <a:t>Organize the learning to enable the right technologies, market designs and customer adoption to achieve the smart energy system vision &amp; goals of Europe</a:t>
              </a:r>
              <a:endParaRPr kumimoji="0" lang="de-AT" sz="1600" b="1" i="0" u="none" strike="noStrike" kern="1200" cap="none" spc="0" normalizeH="0" baseline="0" noProof="0" dirty="0">
                <a:ln>
                  <a:noFill/>
                </a:ln>
                <a:solidFill>
                  <a:srgbClr val="0489CE"/>
                </a:solidFill>
                <a:effectLst/>
                <a:uLnTx/>
                <a:uFillTx/>
                <a:latin typeface="Open Sans"/>
                <a:ea typeface="Verdana" panose="020B0604030504040204" pitchFamily="34" charset="0"/>
              </a:endParaRPr>
            </a:p>
          </p:txBody>
        </p:sp>
        <p:sp>
          <p:nvSpPr>
            <p:cNvPr id="20" name="Rechteck 19">
              <a:extLst>
                <a:ext uri="{FF2B5EF4-FFF2-40B4-BE49-F238E27FC236}">
                  <a16:creationId xmlns:a16="http://schemas.microsoft.com/office/drawing/2014/main" id="{8978DEE1-5353-4F09-B96B-DA7EB2F07F68}"/>
                </a:ext>
              </a:extLst>
            </p:cNvPr>
            <p:cNvSpPr/>
            <p:nvPr/>
          </p:nvSpPr>
          <p:spPr>
            <a:xfrm rot="16200000">
              <a:off x="-144378" y="1386188"/>
              <a:ext cx="1324555" cy="57045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28A639"/>
                  </a:solidFill>
                  <a:effectLst/>
                  <a:uLnTx/>
                  <a:uFillTx/>
                  <a:latin typeface="Open Sans"/>
                  <a:ea typeface="Verdana" panose="020B0604030504040204" pitchFamily="34" charset="0"/>
                  <a:cs typeface="Verdana" panose="020B0604030504040204" pitchFamily="34" charset="0"/>
                </a:rPr>
                <a:t>Goal</a:t>
              </a:r>
              <a:endParaRPr kumimoji="0" lang="de-AT" sz="3800" b="1" i="0" u="none" strike="noStrike" kern="1200" cap="none" spc="0" normalizeH="0" baseline="0" noProof="0" dirty="0">
                <a:ln>
                  <a:noFill/>
                </a:ln>
                <a:solidFill>
                  <a:srgbClr val="28A639"/>
                </a:solidFill>
                <a:effectLst/>
                <a:uLnTx/>
                <a:uFillTx/>
                <a:latin typeface="Open Sans"/>
                <a:ea typeface="Verdana" panose="020B0604030504040204" pitchFamily="34" charset="0"/>
                <a:cs typeface="Verdana" panose="020B0604030504040204" pitchFamily="34" charset="0"/>
              </a:endParaRPr>
            </a:p>
          </p:txBody>
        </p:sp>
      </p:grpSp>
      <p:grpSp>
        <p:nvGrpSpPr>
          <p:cNvPr id="21" name="Gruppieren 20">
            <a:extLst>
              <a:ext uri="{FF2B5EF4-FFF2-40B4-BE49-F238E27FC236}">
                <a16:creationId xmlns:a16="http://schemas.microsoft.com/office/drawing/2014/main" id="{4C107122-95F0-414E-A1B9-F8BEC6BC4569}"/>
              </a:ext>
            </a:extLst>
          </p:cNvPr>
          <p:cNvGrpSpPr/>
          <p:nvPr/>
        </p:nvGrpSpPr>
        <p:grpSpPr>
          <a:xfrm>
            <a:off x="7431164" y="4787799"/>
            <a:ext cx="3689687" cy="464820"/>
            <a:chOff x="5173153" y="3879165"/>
            <a:chExt cx="5010906" cy="634979"/>
          </a:xfrm>
        </p:grpSpPr>
        <p:sp>
          <p:nvSpPr>
            <p:cNvPr id="22" name="Rechteck 21">
              <a:extLst>
                <a:ext uri="{FF2B5EF4-FFF2-40B4-BE49-F238E27FC236}">
                  <a16:creationId xmlns:a16="http://schemas.microsoft.com/office/drawing/2014/main" id="{FDA5FD58-AD15-46B6-A589-D72F377134D6}"/>
                </a:ext>
              </a:extLst>
            </p:cNvPr>
            <p:cNvSpPr/>
            <p:nvPr/>
          </p:nvSpPr>
          <p:spPr>
            <a:xfrm>
              <a:off x="6325209" y="3879165"/>
              <a:ext cx="3858850" cy="634979"/>
            </a:xfrm>
            <a:prstGeom prst="rect">
              <a:avLst/>
            </a:prstGeom>
          </p:spPr>
          <p:txBody>
            <a:bodyPr wrap="square" rIns="0">
              <a:spAutoFit/>
            </a:bodyPr>
            <a:lstStyle/>
            <a:p>
              <a:pPr lvl="0">
                <a:defRPr/>
              </a:pPr>
              <a:r>
                <a:rPr kumimoji="0" lang="en-GB" sz="1000" b="0" i="0" u="none" strike="noStrike" kern="1200" cap="none" spc="0" normalizeH="0" baseline="0" noProof="0" dirty="0">
                  <a:ln>
                    <a:noFill/>
                  </a:ln>
                  <a:solidFill>
                    <a:srgbClr val="575756"/>
                  </a:solidFill>
                  <a:effectLst/>
                  <a:uLnTx/>
                  <a:uFillTx/>
                  <a:latin typeface="Calibri" panose="020F0502020204030204"/>
                  <a:ea typeface="+mn-ea"/>
                  <a:cs typeface="+mn-cs"/>
                </a:rPr>
                <a:t>JPP Smart Energy Systems has received funding from the European Union’s Horizon 2020 research and innovation programme  under grant agreements </a:t>
              </a:r>
              <a:r>
                <a:rPr lang="en-GB" sz="1000" dirty="0">
                  <a:solidFill>
                    <a:srgbClr val="575756"/>
                  </a:solidFill>
                  <a:latin typeface="Calibri" panose="020F0502020204030204"/>
                </a:rPr>
                <a:t>GA-646039-ERANet-SG-Plus, GA-775970-EN </a:t>
              </a:r>
              <a:r>
                <a:rPr lang="en-GB" sz="1000" dirty="0" err="1">
                  <a:solidFill>
                    <a:srgbClr val="575756"/>
                  </a:solidFill>
                  <a:latin typeface="Calibri" panose="020F0502020204030204"/>
                </a:rPr>
                <a:t>SGplusRegSys</a:t>
              </a:r>
              <a:r>
                <a:rPr lang="en-GB" sz="1000" dirty="0">
                  <a:solidFill>
                    <a:srgbClr val="575756"/>
                  </a:solidFill>
                  <a:latin typeface="Calibri" panose="020F0502020204030204"/>
                </a:rPr>
                <a:t>, GA-883973 EnerDigit</a:t>
              </a:r>
            </a:p>
          </p:txBody>
        </p:sp>
        <p:pic>
          <p:nvPicPr>
            <p:cNvPr id="23" name="Picture 10" descr="Horizon 2020 - The EU Framework Programme for Research and Innovation">
              <a:extLst>
                <a:ext uri="{FF2B5EF4-FFF2-40B4-BE49-F238E27FC236}">
                  <a16:creationId xmlns:a16="http://schemas.microsoft.com/office/drawing/2014/main" id="{8FB8A67B-B0E7-4DA4-AF62-074147DCA7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3153" y="3928463"/>
              <a:ext cx="561304" cy="4178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european union flag">
              <a:extLst>
                <a:ext uri="{FF2B5EF4-FFF2-40B4-BE49-F238E27FC236}">
                  <a16:creationId xmlns:a16="http://schemas.microsoft.com/office/drawing/2014/main" id="{A95287E2-DB88-47C1-93A7-2616B717AD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59" y="3928463"/>
              <a:ext cx="561302" cy="417880"/>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Rechteck 25">
            <a:extLst>
              <a:ext uri="{FF2B5EF4-FFF2-40B4-BE49-F238E27FC236}">
                <a16:creationId xmlns:a16="http://schemas.microsoft.com/office/drawing/2014/main" id="{E8734D57-4C92-451A-B116-144269A3D446}"/>
              </a:ext>
            </a:extLst>
          </p:cNvPr>
          <p:cNvSpPr/>
          <p:nvPr/>
        </p:nvSpPr>
        <p:spPr>
          <a:xfrm>
            <a:off x="7326685" y="1359095"/>
            <a:ext cx="4848516" cy="830997"/>
          </a:xfrm>
          <a:prstGeom prst="rect">
            <a:avLst/>
          </a:prstGeom>
        </p:spPr>
        <p:txBody>
          <a:bodyPr wrap="square" lIns="90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8A639"/>
                </a:solidFill>
                <a:effectLst/>
                <a:uLnTx/>
                <a:uFillTx/>
                <a:latin typeface="Open Sans" panose="020B0606030504020204" pitchFamily="34" charset="0"/>
                <a:ea typeface="Open Sans" panose="020B0606030504020204" pitchFamily="34" charset="0"/>
                <a:cs typeface="Open Sans" panose="020B0606030504020204" pitchFamily="34" charset="0"/>
              </a:rPr>
              <a:t>Joint Programming for Flourishing Innovation</a:t>
            </a:r>
            <a:r>
              <a:rPr kumimoji="0" lang="en-GB" sz="1600" b="0" i="0" u="none" strike="noStrike" kern="1200" cap="none" spc="0" normalizeH="0" baseline="0" noProof="0" dirty="0">
                <a:ln>
                  <a:noFill/>
                </a:ln>
                <a:solidFill>
                  <a:srgbClr val="28A639"/>
                </a:solidFill>
                <a:effectLst/>
                <a:uLnTx/>
                <a:uFillTx/>
                <a:latin typeface="Open Sans" panose="020B0606030504020204" pitchFamily="34" charset="0"/>
                <a:ea typeface="Open Sans" panose="020B0606030504020204" pitchFamily="34" charset="0"/>
                <a:cs typeface="Open Sans" panose="020B0606030504020204" pitchFamily="34" charset="0"/>
              </a:rPr>
              <a:t>:</a:t>
            </a:r>
            <a:br>
              <a:rPr kumimoji="0" lang="en-GB" sz="1600" b="0" i="0" u="none" strike="noStrike" kern="1200" cap="none" spc="0" normalizeH="0" baseline="0" noProof="0" dirty="0">
                <a:ln>
                  <a:noFill/>
                </a:ln>
                <a:solidFill>
                  <a:srgbClr val="28A639"/>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GB" sz="1600" b="0" i="0" u="none" strike="noStrike" kern="1200" cap="none" spc="0" normalizeH="0" baseline="0" noProof="0" dirty="0">
                <a:ln>
                  <a:noFill/>
                </a:ln>
                <a:solidFill>
                  <a:srgbClr val="28A639"/>
                </a:solidFill>
                <a:effectLst/>
                <a:uLnTx/>
                <a:uFillTx/>
                <a:latin typeface="Open Sans" panose="020B0606030504020204" pitchFamily="34" charset="0"/>
                <a:ea typeface="Open Sans" panose="020B0606030504020204" pitchFamily="34" charset="0"/>
                <a:cs typeface="Open Sans" panose="020B0606030504020204" pitchFamily="34" charset="0"/>
              </a:rPr>
              <a:t>From Local and Regional Trials towards a Transnational Knowledge Community</a:t>
            </a:r>
            <a:endParaRPr kumimoji="0" lang="en-GB" sz="1600" b="0" i="0" u="none" strike="noStrike" kern="1200" cap="none" spc="0" normalizeH="0" baseline="0" noProof="0" dirty="0">
              <a:ln>
                <a:noFill/>
              </a:ln>
              <a:solidFill>
                <a:srgbClr val="1488C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Titel 1">
            <a:hlinkClick r:id="rId6"/>
            <a:extLst>
              <a:ext uri="{FF2B5EF4-FFF2-40B4-BE49-F238E27FC236}">
                <a16:creationId xmlns:a16="http://schemas.microsoft.com/office/drawing/2014/main" id="{CB909053-BD85-44A4-B8D0-6CE5EE0A510A}"/>
              </a:ext>
            </a:extLst>
          </p:cNvPr>
          <p:cNvSpPr txBox="1">
            <a:spLocks/>
          </p:cNvSpPr>
          <p:nvPr/>
        </p:nvSpPr>
        <p:spPr>
          <a:xfrm>
            <a:off x="7408566" y="5796328"/>
            <a:ext cx="4483020" cy="464820"/>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2100" b="1" kern="1200" cap="all" baseline="0">
                <a:solidFill>
                  <a:srgbClr val="0489CE"/>
                </a:solidFill>
                <a:latin typeface="Montserrat"/>
                <a:ea typeface="Verdana" panose="020B0604030504040204" pitchFamily="34" charset="0"/>
                <a:cs typeface="Verdana" panose="020B060403050404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AT" sz="1600" b="0" i="0" u="none" strike="noStrike" kern="1200" cap="none" spc="0" normalizeH="0" baseline="0" noProof="0" dirty="0">
                <a:ln>
                  <a:noFill/>
                </a:ln>
                <a:solidFill>
                  <a:srgbClr val="28A639"/>
                </a:solidFill>
                <a:effectLst/>
                <a:uLnTx/>
                <a:uFillTx/>
                <a:latin typeface="Open Sans"/>
                <a:ea typeface="Verdana" panose="020B0604030504040204" pitchFamily="34" charset="0"/>
              </a:rPr>
              <a:t>www.eranet-smartenergysystems.eu</a:t>
            </a:r>
          </a:p>
        </p:txBody>
      </p:sp>
      <p:sp>
        <p:nvSpPr>
          <p:cNvPr id="25" name="Titel 1">
            <a:extLst>
              <a:ext uri="{FF2B5EF4-FFF2-40B4-BE49-F238E27FC236}">
                <a16:creationId xmlns:a16="http://schemas.microsoft.com/office/drawing/2014/main" id="{C4F5F8EB-4C33-4A9D-B34A-00213846166D}"/>
              </a:ext>
            </a:extLst>
          </p:cNvPr>
          <p:cNvSpPr txBox="1">
            <a:spLocks/>
          </p:cNvSpPr>
          <p:nvPr/>
        </p:nvSpPr>
        <p:spPr>
          <a:xfrm>
            <a:off x="752937" y="4466212"/>
            <a:ext cx="6148605" cy="1107995"/>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2100" b="1" kern="1200" cap="all" baseline="0">
                <a:solidFill>
                  <a:srgbClr val="0489CE"/>
                </a:solidFill>
                <a:latin typeface="Montserrat"/>
                <a:ea typeface="Verdana" panose="020B0604030504040204" pitchFamily="34" charset="0"/>
                <a:cs typeface="Verdana" panose="020B0604030504040204" pitchFamily="34" charset="0"/>
              </a:defRPr>
            </a:lvl1p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US" sz="1600" cap="none" dirty="0">
                <a:latin typeface="Open Sans"/>
              </a:rPr>
              <a:t>The </a:t>
            </a:r>
            <a:r>
              <a:rPr lang="en-US" sz="1600" cap="none" dirty="0">
                <a:solidFill>
                  <a:schemeClr val="accent2"/>
                </a:solidFill>
                <a:latin typeface="Open Sans"/>
              </a:rPr>
              <a:t>JPP SES projects </a:t>
            </a:r>
            <a:r>
              <a:rPr lang="en-US" sz="1600" cap="none" dirty="0">
                <a:latin typeface="Open Sans"/>
              </a:rPr>
              <a:t>are developing close-to-market solutions and involve: companies, SMEs, research </a:t>
            </a:r>
            <a:r>
              <a:rPr lang="en-US" sz="1600" cap="none" dirty="0" err="1">
                <a:latin typeface="Open Sans"/>
              </a:rPr>
              <a:t>organisations</a:t>
            </a:r>
            <a:r>
              <a:rPr lang="en-US" sz="1600" cap="none" dirty="0">
                <a:latin typeface="Open Sans"/>
              </a:rPr>
              <a:t>, public </a:t>
            </a:r>
            <a:r>
              <a:rPr lang="en-US" sz="1600" cap="none" dirty="0" err="1">
                <a:latin typeface="Open Sans"/>
              </a:rPr>
              <a:t>organisations</a:t>
            </a:r>
            <a:r>
              <a:rPr lang="en-US" sz="1600" cap="none" dirty="0">
                <a:latin typeface="Open Sans"/>
              </a:rPr>
              <a:t>. </a:t>
            </a:r>
            <a:endParaRPr kumimoji="0" lang="de-AT" sz="1600" b="1" i="0" u="none" strike="noStrike" kern="1200" cap="none" spc="0" normalizeH="0" baseline="0" noProof="0" dirty="0">
              <a:ln>
                <a:noFill/>
              </a:ln>
              <a:solidFill>
                <a:srgbClr val="0489CE"/>
              </a:solidFill>
              <a:effectLst/>
              <a:uLnTx/>
              <a:uFillTx/>
              <a:latin typeface="Open Sans"/>
              <a:ea typeface="Verdana" panose="020B0604030504040204" pitchFamily="34" charset="0"/>
            </a:endParaRPr>
          </a:p>
        </p:txBody>
      </p:sp>
    </p:spTree>
    <p:extLst>
      <p:ext uri="{BB962C8B-B14F-4D97-AF65-F5344CB8AC3E}">
        <p14:creationId xmlns:p14="http://schemas.microsoft.com/office/powerpoint/2010/main" val="3848235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B4C005-3825-4B7D-984B-49BC93D71A8A}"/>
              </a:ext>
            </a:extLst>
          </p:cNvPr>
          <p:cNvSpPr>
            <a:spLocks noGrp="1"/>
          </p:cNvSpPr>
          <p:nvPr>
            <p:ph type="title"/>
          </p:nvPr>
        </p:nvSpPr>
        <p:spPr/>
        <p:txBody>
          <a:bodyPr/>
          <a:lstStyle/>
          <a:p>
            <a:r>
              <a:rPr lang="en-GB" dirty="0"/>
              <a:t>The</a:t>
            </a:r>
            <a:r>
              <a:rPr lang="en-GB" noProof="0" dirty="0">
                <a:latin typeface="Open Sans"/>
              </a:rPr>
              <a:t> T</a:t>
            </a:r>
            <a:r>
              <a:rPr lang="en-GB" dirty="0" err="1"/>
              <a:t>ransnational</a:t>
            </a:r>
            <a:r>
              <a:rPr lang="en-GB" dirty="0"/>
              <a:t> Joint Programming Platform for Co-creation &amp; Promoting Energy System Innovation</a:t>
            </a:r>
            <a:endParaRPr lang="en-GB" noProof="0" dirty="0">
              <a:latin typeface="Open Sans"/>
            </a:endParaRPr>
          </a:p>
        </p:txBody>
      </p:sp>
      <p:sp>
        <p:nvSpPr>
          <p:cNvPr id="3" name="Datumsplatzhalter 2">
            <a:extLst>
              <a:ext uri="{FF2B5EF4-FFF2-40B4-BE49-F238E27FC236}">
                <a16:creationId xmlns:a16="http://schemas.microsoft.com/office/drawing/2014/main" id="{9135C4DA-9CE2-4EEC-8DC8-7196FD174BA3}"/>
              </a:ext>
            </a:extLst>
          </p:cNvPr>
          <p:cNvSpPr>
            <a:spLocks noGrp="1"/>
          </p:cNvSpPr>
          <p:nvPr>
            <p:ph type="dt" sz="half" idx="2"/>
          </p:nvPr>
        </p:nvSpPr>
        <p:spPr/>
        <p:txBody>
          <a:bodyPr/>
          <a:lstStyle/>
          <a:p>
            <a:fld id="{333C269B-7CF7-4AE6-811C-E48C83A51760}" type="datetime1">
              <a:rPr lang="en-GB" smtClean="0"/>
              <a:pPr/>
              <a:t>28/07/2022</a:t>
            </a:fld>
            <a:endParaRPr lang="de-DE" dirty="0"/>
          </a:p>
        </p:txBody>
      </p:sp>
      <p:sp>
        <p:nvSpPr>
          <p:cNvPr id="8" name="Content Placeholder 7">
            <a:extLst>
              <a:ext uri="{FF2B5EF4-FFF2-40B4-BE49-F238E27FC236}">
                <a16:creationId xmlns:a16="http://schemas.microsoft.com/office/drawing/2014/main" id="{8F6CFBB8-83A6-CBB6-EC83-03BEB8A6C45D}"/>
              </a:ext>
            </a:extLst>
          </p:cNvPr>
          <p:cNvSpPr>
            <a:spLocks noGrp="1"/>
          </p:cNvSpPr>
          <p:nvPr>
            <p:ph sz="half" idx="10"/>
          </p:nvPr>
        </p:nvSpPr>
        <p:spPr/>
        <p:txBody>
          <a:bodyPr/>
          <a:lstStyle/>
          <a:p>
            <a:endParaRPr lang="en-US"/>
          </a:p>
        </p:txBody>
      </p:sp>
      <p:sp>
        <p:nvSpPr>
          <p:cNvPr id="6" name="Foliennummernplatzhalter 5">
            <a:extLst>
              <a:ext uri="{FF2B5EF4-FFF2-40B4-BE49-F238E27FC236}">
                <a16:creationId xmlns:a16="http://schemas.microsoft.com/office/drawing/2014/main" id="{93C89258-1B86-4538-B84A-1A281F2BE7AB}"/>
              </a:ext>
            </a:extLst>
          </p:cNvPr>
          <p:cNvSpPr>
            <a:spLocks noGrp="1"/>
          </p:cNvSpPr>
          <p:nvPr>
            <p:ph type="sldNum" sz="quarter" idx="4"/>
          </p:nvPr>
        </p:nvSpPr>
        <p:spPr/>
        <p:txBody>
          <a:bodyPr/>
          <a:lstStyle/>
          <a:p>
            <a:r>
              <a:rPr lang="de-DE" dirty="0"/>
              <a:t>© 2022 - ERA-NET SMART ENERGY SYSTEMS | </a:t>
            </a:r>
            <a:fld id="{AABDEC84-EF9A-4CAE-9DB7-B30F1ADF071F}" type="slidenum">
              <a:rPr lang="de-DE" smtClean="0"/>
              <a:pPr/>
              <a:t>3</a:t>
            </a:fld>
            <a:endParaRPr lang="de-DE" dirty="0"/>
          </a:p>
        </p:txBody>
      </p:sp>
      <p:pic>
        <p:nvPicPr>
          <p:cNvPr id="7" name="Picture 2" descr="http://www.eranet-smartgridsplus.eu/fileadmin/user_upload/content/startsite/waterdrop_circular.jpg">
            <a:extLst>
              <a:ext uri="{FF2B5EF4-FFF2-40B4-BE49-F238E27FC236}">
                <a16:creationId xmlns:a16="http://schemas.microsoft.com/office/drawing/2014/main" id="{FA4DA889-F674-481E-B5DE-5199A83B802E}"/>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62000"/>
                    </a14:imgEffect>
                  </a14:imgLayer>
                </a14:imgProps>
              </a:ext>
              <a:ext uri="{28A0092B-C50C-407E-A947-70E740481C1C}">
                <a14:useLocalDpi xmlns:a14="http://schemas.microsoft.com/office/drawing/2010/main" val="0"/>
              </a:ext>
            </a:extLst>
          </a:blip>
          <a:srcRect/>
          <a:stretch/>
        </p:blipFill>
        <p:spPr bwMode="auto">
          <a:xfrm>
            <a:off x="-2310" y="1062446"/>
            <a:ext cx="12192000" cy="5361190"/>
          </a:xfrm>
          <a:prstGeom prst="rect">
            <a:avLst/>
          </a:prstGeom>
          <a:ln w="12700">
            <a:noFill/>
          </a:ln>
          <a:extLst>
            <a:ext uri="{909E8E84-426E-40DD-AFC4-6F175D3DCCD1}">
              <a14:hiddenFill xmlns:a14="http://schemas.microsoft.com/office/drawing/2010/main">
                <a:solidFill>
                  <a:srgbClr val="FFFFFF"/>
                </a:solidFill>
              </a14:hiddenFill>
            </a:ext>
          </a:extLst>
        </p:spPr>
      </p:pic>
      <p:sp>
        <p:nvSpPr>
          <p:cNvPr id="9" name="Rechteck 8">
            <a:extLst>
              <a:ext uri="{FF2B5EF4-FFF2-40B4-BE49-F238E27FC236}">
                <a16:creationId xmlns:a16="http://schemas.microsoft.com/office/drawing/2014/main" id="{E583360E-D408-4431-998C-83840A76ED70}"/>
              </a:ext>
            </a:extLst>
          </p:cNvPr>
          <p:cNvSpPr/>
          <p:nvPr/>
        </p:nvSpPr>
        <p:spPr>
          <a:xfrm>
            <a:off x="-2310" y="1062446"/>
            <a:ext cx="12192000" cy="5361190"/>
          </a:xfrm>
          <a:prstGeom prst="rect">
            <a:avLst/>
          </a:prstGeom>
          <a:solidFill>
            <a:srgbClr val="F0F0F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uppieren 9">
            <a:extLst>
              <a:ext uri="{FF2B5EF4-FFF2-40B4-BE49-F238E27FC236}">
                <a16:creationId xmlns:a16="http://schemas.microsoft.com/office/drawing/2014/main" id="{C780D8AF-95AB-4CE3-AD0B-D35528ABD16F}"/>
              </a:ext>
            </a:extLst>
          </p:cNvPr>
          <p:cNvGrpSpPr/>
          <p:nvPr/>
        </p:nvGrpSpPr>
        <p:grpSpPr>
          <a:xfrm>
            <a:off x="1453390" y="1397264"/>
            <a:ext cx="2152499" cy="954431"/>
            <a:chOff x="21307" y="1885"/>
            <a:chExt cx="1049426" cy="495841"/>
          </a:xfrm>
          <a:solidFill>
            <a:schemeClr val="accent1">
              <a:lumMod val="60000"/>
              <a:lumOff val="40000"/>
            </a:schemeClr>
          </a:solidFill>
        </p:grpSpPr>
        <p:sp>
          <p:nvSpPr>
            <p:cNvPr id="11" name="Abgerundetes Rechteck 30">
              <a:extLst>
                <a:ext uri="{FF2B5EF4-FFF2-40B4-BE49-F238E27FC236}">
                  <a16:creationId xmlns:a16="http://schemas.microsoft.com/office/drawing/2014/main" id="{BF5CCD9B-96DD-4F10-8F29-157446CCD9D7}"/>
                </a:ext>
              </a:extLst>
            </p:cNvPr>
            <p:cNvSpPr/>
            <p:nvPr/>
          </p:nvSpPr>
          <p:spPr>
            <a:xfrm>
              <a:off x="21307" y="1885"/>
              <a:ext cx="1049426" cy="49584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Abgerundetes Rechteck 4">
              <a:extLst>
                <a:ext uri="{FF2B5EF4-FFF2-40B4-BE49-F238E27FC236}">
                  <a16:creationId xmlns:a16="http://schemas.microsoft.com/office/drawing/2014/main" id="{2DDBD8BC-257B-4E73-B269-2F49C248CE90}"/>
                </a:ext>
              </a:extLst>
            </p:cNvPr>
            <p:cNvSpPr/>
            <p:nvPr/>
          </p:nvSpPr>
          <p:spPr>
            <a:xfrm>
              <a:off x="35830" y="16408"/>
              <a:ext cx="1020380" cy="46679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6000" tIns="36000" rIns="36000" bIns="36000" numCol="1" spcCol="1270" anchor="ctr" anchorCtr="0">
              <a:noAutofit/>
            </a:bodyPr>
            <a:lstStyle/>
            <a:p>
              <a:pPr algn="ctr" defTabSz="888978">
                <a:lnSpc>
                  <a:spcPct val="90000"/>
                </a:lnSpc>
                <a:spcBef>
                  <a:spcPct val="0"/>
                </a:spcBef>
                <a:spcAft>
                  <a:spcPct val="35000"/>
                </a:spcAft>
              </a:pPr>
              <a:r>
                <a:rPr lang="en-GB" sz="1600" b="1" dirty="0">
                  <a:solidFill>
                    <a:schemeClr val="accent5">
                      <a:lumMod val="75000"/>
                    </a:schemeClr>
                  </a:solidFill>
                  <a:latin typeface="Open Sans"/>
                </a:rPr>
                <a:t>SET-Plan</a:t>
              </a:r>
            </a:p>
          </p:txBody>
        </p:sp>
      </p:grpSp>
      <p:sp>
        <p:nvSpPr>
          <p:cNvPr id="13" name="Pfeil nach oben und unten 3">
            <a:extLst>
              <a:ext uri="{FF2B5EF4-FFF2-40B4-BE49-F238E27FC236}">
                <a16:creationId xmlns:a16="http://schemas.microsoft.com/office/drawing/2014/main" id="{3D75E055-9662-4546-BAF1-A9D12D38CE97}"/>
              </a:ext>
            </a:extLst>
          </p:cNvPr>
          <p:cNvSpPr/>
          <p:nvPr/>
        </p:nvSpPr>
        <p:spPr>
          <a:xfrm>
            <a:off x="2324244" y="2440609"/>
            <a:ext cx="243840" cy="304800"/>
          </a:xfrm>
          <a:prstGeom prst="up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600" dirty="0">
              <a:latin typeface="Open Sans"/>
            </a:endParaRPr>
          </a:p>
        </p:txBody>
      </p:sp>
      <p:grpSp>
        <p:nvGrpSpPr>
          <p:cNvPr id="14" name="Gruppieren 13">
            <a:extLst>
              <a:ext uri="{FF2B5EF4-FFF2-40B4-BE49-F238E27FC236}">
                <a16:creationId xmlns:a16="http://schemas.microsoft.com/office/drawing/2014/main" id="{FC681BD2-6314-4792-8026-482BB1429772}"/>
              </a:ext>
            </a:extLst>
          </p:cNvPr>
          <p:cNvGrpSpPr/>
          <p:nvPr/>
        </p:nvGrpSpPr>
        <p:grpSpPr>
          <a:xfrm>
            <a:off x="3751012" y="1397264"/>
            <a:ext cx="2152499" cy="954431"/>
            <a:chOff x="21307" y="1885"/>
            <a:chExt cx="1049426" cy="495841"/>
          </a:xfrm>
          <a:solidFill>
            <a:schemeClr val="accent1">
              <a:lumMod val="60000"/>
              <a:lumOff val="40000"/>
            </a:schemeClr>
          </a:solidFill>
        </p:grpSpPr>
        <p:sp>
          <p:nvSpPr>
            <p:cNvPr id="15" name="Abgerundetes Rechteck 33">
              <a:extLst>
                <a:ext uri="{FF2B5EF4-FFF2-40B4-BE49-F238E27FC236}">
                  <a16:creationId xmlns:a16="http://schemas.microsoft.com/office/drawing/2014/main" id="{7785B371-3D1E-4A7A-BC4C-7542DB4BA441}"/>
                </a:ext>
              </a:extLst>
            </p:cNvPr>
            <p:cNvSpPr/>
            <p:nvPr/>
          </p:nvSpPr>
          <p:spPr>
            <a:xfrm>
              <a:off x="21307" y="1885"/>
              <a:ext cx="1049426" cy="49584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Abgerundetes Rechteck 4">
              <a:extLst>
                <a:ext uri="{FF2B5EF4-FFF2-40B4-BE49-F238E27FC236}">
                  <a16:creationId xmlns:a16="http://schemas.microsoft.com/office/drawing/2014/main" id="{905FBB8A-1B53-443D-9B5B-78FA58EBEA0F}"/>
                </a:ext>
              </a:extLst>
            </p:cNvPr>
            <p:cNvSpPr/>
            <p:nvPr/>
          </p:nvSpPr>
          <p:spPr>
            <a:xfrm>
              <a:off x="35830" y="16408"/>
              <a:ext cx="1020380" cy="46679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6000" tIns="36000" rIns="36000" bIns="36000" numCol="1" spcCol="1270" anchor="ctr" anchorCtr="0">
              <a:noAutofit/>
            </a:bodyPr>
            <a:lstStyle/>
            <a:p>
              <a:pPr algn="ctr" defTabSz="888978">
                <a:lnSpc>
                  <a:spcPct val="90000"/>
                </a:lnSpc>
                <a:spcBef>
                  <a:spcPct val="0"/>
                </a:spcBef>
                <a:spcAft>
                  <a:spcPct val="35000"/>
                </a:spcAft>
              </a:pPr>
              <a:r>
                <a:rPr lang="en-GB" sz="1600" b="1" dirty="0">
                  <a:solidFill>
                    <a:schemeClr val="accent5">
                      <a:lumMod val="75000"/>
                    </a:schemeClr>
                  </a:solidFill>
                  <a:latin typeface="Open Sans"/>
                </a:rPr>
                <a:t>Knowledge</a:t>
              </a:r>
              <a:br>
                <a:rPr lang="en-GB" sz="1600" b="1" dirty="0">
                  <a:solidFill>
                    <a:schemeClr val="accent5">
                      <a:lumMod val="75000"/>
                    </a:schemeClr>
                  </a:solidFill>
                  <a:latin typeface="Open Sans"/>
                </a:rPr>
              </a:br>
              <a:r>
                <a:rPr lang="en-GB" sz="1600" b="1" dirty="0">
                  <a:solidFill>
                    <a:schemeClr val="accent5">
                      <a:lumMod val="75000"/>
                    </a:schemeClr>
                  </a:solidFill>
                  <a:latin typeface="Open Sans"/>
                </a:rPr>
                <a:t>Community</a:t>
              </a:r>
            </a:p>
          </p:txBody>
        </p:sp>
      </p:grpSp>
      <p:sp>
        <p:nvSpPr>
          <p:cNvPr id="17" name="Pfeil nach oben und unten 35">
            <a:extLst>
              <a:ext uri="{FF2B5EF4-FFF2-40B4-BE49-F238E27FC236}">
                <a16:creationId xmlns:a16="http://schemas.microsoft.com/office/drawing/2014/main" id="{3FEEEA36-F8C1-4041-9A9C-D0299D0150DC}"/>
              </a:ext>
            </a:extLst>
          </p:cNvPr>
          <p:cNvSpPr/>
          <p:nvPr/>
        </p:nvSpPr>
        <p:spPr>
          <a:xfrm>
            <a:off x="4679943" y="2440609"/>
            <a:ext cx="243840" cy="304800"/>
          </a:xfrm>
          <a:prstGeom prst="up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600" dirty="0">
              <a:latin typeface="Open Sans"/>
            </a:endParaRPr>
          </a:p>
        </p:txBody>
      </p:sp>
      <p:grpSp>
        <p:nvGrpSpPr>
          <p:cNvPr id="18" name="Gruppieren 17">
            <a:extLst>
              <a:ext uri="{FF2B5EF4-FFF2-40B4-BE49-F238E27FC236}">
                <a16:creationId xmlns:a16="http://schemas.microsoft.com/office/drawing/2014/main" id="{83A4079B-1029-44E2-A500-F65DE676BBA9}"/>
              </a:ext>
            </a:extLst>
          </p:cNvPr>
          <p:cNvGrpSpPr/>
          <p:nvPr/>
        </p:nvGrpSpPr>
        <p:grpSpPr>
          <a:xfrm>
            <a:off x="6081310" y="1397263"/>
            <a:ext cx="2152499" cy="954431"/>
            <a:chOff x="21307" y="1885"/>
            <a:chExt cx="1049426" cy="495841"/>
          </a:xfrm>
          <a:solidFill>
            <a:schemeClr val="accent1">
              <a:lumMod val="60000"/>
              <a:lumOff val="40000"/>
            </a:schemeClr>
          </a:solidFill>
        </p:grpSpPr>
        <p:sp>
          <p:nvSpPr>
            <p:cNvPr id="19" name="Abgerundetes Rechteck 37">
              <a:extLst>
                <a:ext uri="{FF2B5EF4-FFF2-40B4-BE49-F238E27FC236}">
                  <a16:creationId xmlns:a16="http://schemas.microsoft.com/office/drawing/2014/main" id="{77F36CBB-2A62-4E29-9606-DBF01E27CCE7}"/>
                </a:ext>
              </a:extLst>
            </p:cNvPr>
            <p:cNvSpPr/>
            <p:nvPr/>
          </p:nvSpPr>
          <p:spPr>
            <a:xfrm>
              <a:off x="21307" y="1885"/>
              <a:ext cx="1049426" cy="49584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Abgerundetes Rechteck 4">
              <a:extLst>
                <a:ext uri="{FF2B5EF4-FFF2-40B4-BE49-F238E27FC236}">
                  <a16:creationId xmlns:a16="http://schemas.microsoft.com/office/drawing/2014/main" id="{BE33FEAE-CEB0-4A6F-8897-D75271C05999}"/>
                </a:ext>
              </a:extLst>
            </p:cNvPr>
            <p:cNvSpPr/>
            <p:nvPr/>
          </p:nvSpPr>
          <p:spPr>
            <a:xfrm>
              <a:off x="35830" y="16408"/>
              <a:ext cx="1020380" cy="46679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6000" tIns="36000" rIns="36000" bIns="36000" numCol="1" spcCol="1270" anchor="ctr" anchorCtr="0">
              <a:noAutofit/>
            </a:bodyPr>
            <a:lstStyle/>
            <a:p>
              <a:pPr algn="ctr" defTabSz="888978">
                <a:lnSpc>
                  <a:spcPct val="90000"/>
                </a:lnSpc>
                <a:spcBef>
                  <a:spcPct val="0"/>
                </a:spcBef>
                <a:spcAft>
                  <a:spcPct val="35000"/>
                </a:spcAft>
              </a:pPr>
              <a:r>
                <a:rPr lang="en-GB" sz="1600" b="1" dirty="0">
                  <a:solidFill>
                    <a:schemeClr val="accent5">
                      <a:lumMod val="75000"/>
                    </a:schemeClr>
                  </a:solidFill>
                  <a:latin typeface="Open Sans"/>
                </a:rPr>
                <a:t>Transnational</a:t>
              </a:r>
              <a:br>
                <a:rPr lang="en-GB" sz="1600" b="1" dirty="0">
                  <a:solidFill>
                    <a:schemeClr val="accent5">
                      <a:lumMod val="75000"/>
                    </a:schemeClr>
                  </a:solidFill>
                  <a:latin typeface="Open Sans"/>
                </a:rPr>
              </a:br>
              <a:r>
                <a:rPr lang="en-GB" sz="1600" b="1" dirty="0">
                  <a:solidFill>
                    <a:schemeClr val="accent5">
                      <a:lumMod val="75000"/>
                    </a:schemeClr>
                  </a:solidFill>
                  <a:latin typeface="Open Sans"/>
                </a:rPr>
                <a:t>RDD Projects</a:t>
              </a:r>
            </a:p>
          </p:txBody>
        </p:sp>
      </p:grpSp>
      <p:sp>
        <p:nvSpPr>
          <p:cNvPr id="21" name="Pfeil nach oben und unten 39">
            <a:extLst>
              <a:ext uri="{FF2B5EF4-FFF2-40B4-BE49-F238E27FC236}">
                <a16:creationId xmlns:a16="http://schemas.microsoft.com/office/drawing/2014/main" id="{C9DB16C0-0DD9-4CE6-AE9E-008C7AB27FBD}"/>
              </a:ext>
            </a:extLst>
          </p:cNvPr>
          <p:cNvSpPr/>
          <p:nvPr/>
        </p:nvSpPr>
        <p:spPr>
          <a:xfrm>
            <a:off x="7035640" y="2440607"/>
            <a:ext cx="243840" cy="304800"/>
          </a:xfrm>
          <a:prstGeom prst="up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600" dirty="0">
              <a:latin typeface="Open Sans"/>
            </a:endParaRPr>
          </a:p>
        </p:txBody>
      </p:sp>
      <p:grpSp>
        <p:nvGrpSpPr>
          <p:cNvPr id="22" name="Gruppieren 21">
            <a:extLst>
              <a:ext uri="{FF2B5EF4-FFF2-40B4-BE49-F238E27FC236}">
                <a16:creationId xmlns:a16="http://schemas.microsoft.com/office/drawing/2014/main" id="{BFC12411-8E60-417B-B3D7-F17D11FBDD8C}"/>
              </a:ext>
            </a:extLst>
          </p:cNvPr>
          <p:cNvGrpSpPr/>
          <p:nvPr/>
        </p:nvGrpSpPr>
        <p:grpSpPr>
          <a:xfrm>
            <a:off x="8437008" y="1397263"/>
            <a:ext cx="2152499" cy="954431"/>
            <a:chOff x="21307" y="1885"/>
            <a:chExt cx="1049426" cy="495841"/>
          </a:xfrm>
          <a:solidFill>
            <a:schemeClr val="accent1">
              <a:lumMod val="60000"/>
              <a:lumOff val="40000"/>
            </a:schemeClr>
          </a:solidFill>
        </p:grpSpPr>
        <p:sp>
          <p:nvSpPr>
            <p:cNvPr id="23" name="Abgerundetes Rechteck 41">
              <a:extLst>
                <a:ext uri="{FF2B5EF4-FFF2-40B4-BE49-F238E27FC236}">
                  <a16:creationId xmlns:a16="http://schemas.microsoft.com/office/drawing/2014/main" id="{E1BCF3C1-7EBB-4A7A-A0D1-725493E465B9}"/>
                </a:ext>
              </a:extLst>
            </p:cNvPr>
            <p:cNvSpPr/>
            <p:nvPr/>
          </p:nvSpPr>
          <p:spPr>
            <a:xfrm>
              <a:off x="21307" y="1885"/>
              <a:ext cx="1049426" cy="49584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Abgerundetes Rechteck 4">
              <a:extLst>
                <a:ext uri="{FF2B5EF4-FFF2-40B4-BE49-F238E27FC236}">
                  <a16:creationId xmlns:a16="http://schemas.microsoft.com/office/drawing/2014/main" id="{663FC843-B96D-48D1-B385-2ABE02B9BDAF}"/>
                </a:ext>
              </a:extLst>
            </p:cNvPr>
            <p:cNvSpPr/>
            <p:nvPr/>
          </p:nvSpPr>
          <p:spPr>
            <a:xfrm>
              <a:off x="35830" y="16408"/>
              <a:ext cx="1020380" cy="46679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6000" tIns="36000" rIns="36000" bIns="36000" numCol="1" spcCol="1270" anchor="ctr" anchorCtr="0">
              <a:noAutofit/>
            </a:bodyPr>
            <a:lstStyle/>
            <a:p>
              <a:pPr algn="ctr" defTabSz="888978">
                <a:lnSpc>
                  <a:spcPct val="90000"/>
                </a:lnSpc>
                <a:spcBef>
                  <a:spcPct val="0"/>
                </a:spcBef>
                <a:spcAft>
                  <a:spcPct val="35000"/>
                </a:spcAft>
              </a:pPr>
              <a:r>
                <a:rPr lang="en-GB" sz="1600" b="1" dirty="0">
                  <a:solidFill>
                    <a:schemeClr val="accent5">
                      <a:lumMod val="75000"/>
                    </a:schemeClr>
                  </a:solidFill>
                  <a:latin typeface="Open Sans"/>
                </a:rPr>
                <a:t>Families of Pilots and Demo Projects</a:t>
              </a:r>
            </a:p>
          </p:txBody>
        </p:sp>
      </p:grpSp>
      <p:sp>
        <p:nvSpPr>
          <p:cNvPr id="25" name="Pfeil nach oben und unten 43">
            <a:extLst>
              <a:ext uri="{FF2B5EF4-FFF2-40B4-BE49-F238E27FC236}">
                <a16:creationId xmlns:a16="http://schemas.microsoft.com/office/drawing/2014/main" id="{30C18C30-62AA-432E-8230-808275D24646}"/>
              </a:ext>
            </a:extLst>
          </p:cNvPr>
          <p:cNvSpPr/>
          <p:nvPr/>
        </p:nvSpPr>
        <p:spPr>
          <a:xfrm>
            <a:off x="9391339" y="2440607"/>
            <a:ext cx="243840" cy="304800"/>
          </a:xfrm>
          <a:prstGeom prst="up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600" dirty="0">
              <a:latin typeface="Open Sans"/>
            </a:endParaRPr>
          </a:p>
        </p:txBody>
      </p:sp>
      <p:grpSp>
        <p:nvGrpSpPr>
          <p:cNvPr id="26" name="Gruppieren 25">
            <a:extLst>
              <a:ext uri="{FF2B5EF4-FFF2-40B4-BE49-F238E27FC236}">
                <a16:creationId xmlns:a16="http://schemas.microsoft.com/office/drawing/2014/main" id="{1CC688AF-B8A8-4FAF-B301-06C3DC8743C7}"/>
              </a:ext>
            </a:extLst>
          </p:cNvPr>
          <p:cNvGrpSpPr/>
          <p:nvPr/>
        </p:nvGrpSpPr>
        <p:grpSpPr>
          <a:xfrm>
            <a:off x="1349252" y="5095539"/>
            <a:ext cx="2152499" cy="954431"/>
            <a:chOff x="21307" y="1885"/>
            <a:chExt cx="1049426" cy="495841"/>
          </a:xfrm>
          <a:solidFill>
            <a:schemeClr val="accent1">
              <a:lumMod val="60000"/>
              <a:lumOff val="40000"/>
            </a:schemeClr>
          </a:solidFill>
        </p:grpSpPr>
        <p:sp>
          <p:nvSpPr>
            <p:cNvPr id="27" name="Abgerundetes Rechteck 45">
              <a:extLst>
                <a:ext uri="{FF2B5EF4-FFF2-40B4-BE49-F238E27FC236}">
                  <a16:creationId xmlns:a16="http://schemas.microsoft.com/office/drawing/2014/main" id="{F45B37BB-B302-42EC-977E-7C9FB5066F6E}"/>
                </a:ext>
              </a:extLst>
            </p:cNvPr>
            <p:cNvSpPr/>
            <p:nvPr/>
          </p:nvSpPr>
          <p:spPr>
            <a:xfrm>
              <a:off x="21307" y="1885"/>
              <a:ext cx="1049426" cy="49584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Abgerundetes Rechteck 4">
              <a:extLst>
                <a:ext uri="{FF2B5EF4-FFF2-40B4-BE49-F238E27FC236}">
                  <a16:creationId xmlns:a16="http://schemas.microsoft.com/office/drawing/2014/main" id="{59D0369C-9791-4D94-848C-E27DE99337C1}"/>
                </a:ext>
              </a:extLst>
            </p:cNvPr>
            <p:cNvSpPr/>
            <p:nvPr/>
          </p:nvSpPr>
          <p:spPr>
            <a:xfrm>
              <a:off x="35830" y="16408"/>
              <a:ext cx="1020380" cy="46679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6000" tIns="36000" rIns="36000" bIns="36000" numCol="1" spcCol="1270" anchor="ctr" anchorCtr="0">
              <a:noAutofit/>
            </a:bodyPr>
            <a:lstStyle/>
            <a:p>
              <a:pPr algn="ctr" defTabSz="888978">
                <a:lnSpc>
                  <a:spcPct val="90000"/>
                </a:lnSpc>
                <a:spcBef>
                  <a:spcPct val="0"/>
                </a:spcBef>
                <a:spcAft>
                  <a:spcPct val="35000"/>
                </a:spcAft>
              </a:pPr>
              <a:r>
                <a:rPr lang="en-GB" sz="1600" b="1" dirty="0">
                  <a:solidFill>
                    <a:schemeClr val="accent5">
                      <a:lumMod val="75000"/>
                    </a:schemeClr>
                  </a:solidFill>
                  <a:latin typeface="Open Sans"/>
                </a:rPr>
                <a:t>Program Owners</a:t>
              </a:r>
            </a:p>
            <a:p>
              <a:pPr algn="ctr" defTabSz="888978">
                <a:lnSpc>
                  <a:spcPct val="90000"/>
                </a:lnSpc>
                <a:spcBef>
                  <a:spcPct val="0"/>
                </a:spcBef>
                <a:spcAft>
                  <a:spcPct val="35000"/>
                </a:spcAft>
              </a:pPr>
              <a:r>
                <a:rPr lang="en-GB" sz="1600" b="1" dirty="0">
                  <a:solidFill>
                    <a:schemeClr val="accent5">
                      <a:lumMod val="75000"/>
                    </a:schemeClr>
                  </a:solidFill>
                  <a:latin typeface="Open Sans"/>
                </a:rPr>
                <a:t>Funding Agencies</a:t>
              </a:r>
            </a:p>
          </p:txBody>
        </p:sp>
      </p:grpSp>
      <p:sp>
        <p:nvSpPr>
          <p:cNvPr id="29" name="Pfeil nach oben und unten 47">
            <a:extLst>
              <a:ext uri="{FF2B5EF4-FFF2-40B4-BE49-F238E27FC236}">
                <a16:creationId xmlns:a16="http://schemas.microsoft.com/office/drawing/2014/main" id="{17EFF852-FD0F-4F19-987D-6F0D578FE8CC}"/>
              </a:ext>
            </a:extLst>
          </p:cNvPr>
          <p:cNvSpPr/>
          <p:nvPr/>
        </p:nvSpPr>
        <p:spPr>
          <a:xfrm>
            <a:off x="2350825" y="4645364"/>
            <a:ext cx="243840" cy="304800"/>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600" dirty="0">
              <a:latin typeface="Open Sans"/>
            </a:endParaRPr>
          </a:p>
        </p:txBody>
      </p:sp>
      <p:grpSp>
        <p:nvGrpSpPr>
          <p:cNvPr id="30" name="Gruppieren 29">
            <a:extLst>
              <a:ext uri="{FF2B5EF4-FFF2-40B4-BE49-F238E27FC236}">
                <a16:creationId xmlns:a16="http://schemas.microsoft.com/office/drawing/2014/main" id="{7445C296-1157-4BCE-BFA2-8E9D5014BE27}"/>
              </a:ext>
            </a:extLst>
          </p:cNvPr>
          <p:cNvGrpSpPr/>
          <p:nvPr/>
        </p:nvGrpSpPr>
        <p:grpSpPr>
          <a:xfrm>
            <a:off x="3704950" y="5095539"/>
            <a:ext cx="2152499" cy="954431"/>
            <a:chOff x="21307" y="1885"/>
            <a:chExt cx="1049426" cy="495841"/>
          </a:xfrm>
          <a:solidFill>
            <a:schemeClr val="accent1">
              <a:lumMod val="60000"/>
              <a:lumOff val="40000"/>
            </a:schemeClr>
          </a:solidFill>
        </p:grpSpPr>
        <p:sp>
          <p:nvSpPr>
            <p:cNvPr id="31" name="Abgerundetes Rechteck 49">
              <a:extLst>
                <a:ext uri="{FF2B5EF4-FFF2-40B4-BE49-F238E27FC236}">
                  <a16:creationId xmlns:a16="http://schemas.microsoft.com/office/drawing/2014/main" id="{3F6EDA2B-49B9-40F0-B24F-FAA623177B78}"/>
                </a:ext>
              </a:extLst>
            </p:cNvPr>
            <p:cNvSpPr/>
            <p:nvPr/>
          </p:nvSpPr>
          <p:spPr>
            <a:xfrm>
              <a:off x="21307" y="1885"/>
              <a:ext cx="1049426" cy="49584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Abgerundetes Rechteck 4">
              <a:extLst>
                <a:ext uri="{FF2B5EF4-FFF2-40B4-BE49-F238E27FC236}">
                  <a16:creationId xmlns:a16="http://schemas.microsoft.com/office/drawing/2014/main" id="{9E0B883A-4F28-4DC5-A50E-5A72852F4423}"/>
                </a:ext>
              </a:extLst>
            </p:cNvPr>
            <p:cNvSpPr/>
            <p:nvPr/>
          </p:nvSpPr>
          <p:spPr>
            <a:xfrm>
              <a:off x="35830" y="16408"/>
              <a:ext cx="1020380" cy="46679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6000" tIns="36000" rIns="36000" bIns="36000" numCol="1" spcCol="1270" anchor="ctr" anchorCtr="0">
              <a:noAutofit/>
            </a:bodyPr>
            <a:lstStyle/>
            <a:p>
              <a:pPr algn="ctr" defTabSz="888978">
                <a:lnSpc>
                  <a:spcPct val="90000"/>
                </a:lnSpc>
                <a:spcBef>
                  <a:spcPct val="0"/>
                </a:spcBef>
                <a:spcAft>
                  <a:spcPct val="35000"/>
                </a:spcAft>
              </a:pPr>
              <a:r>
                <a:rPr lang="en-GB" sz="1600" b="1" dirty="0">
                  <a:solidFill>
                    <a:schemeClr val="accent5">
                      <a:lumMod val="75000"/>
                    </a:schemeClr>
                  </a:solidFill>
                  <a:latin typeface="Open Sans"/>
                </a:rPr>
                <a:t>Joint Calls</a:t>
              </a:r>
            </a:p>
          </p:txBody>
        </p:sp>
      </p:grpSp>
      <p:sp>
        <p:nvSpPr>
          <p:cNvPr id="33" name="Pfeil nach oben und unten 51">
            <a:extLst>
              <a:ext uri="{FF2B5EF4-FFF2-40B4-BE49-F238E27FC236}">
                <a16:creationId xmlns:a16="http://schemas.microsoft.com/office/drawing/2014/main" id="{D93108AF-7732-4EE6-A8A7-54FDE0E96228}"/>
              </a:ext>
            </a:extLst>
          </p:cNvPr>
          <p:cNvSpPr/>
          <p:nvPr/>
        </p:nvSpPr>
        <p:spPr>
          <a:xfrm>
            <a:off x="4706524" y="4645364"/>
            <a:ext cx="243840" cy="304800"/>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600" dirty="0">
              <a:latin typeface="Open Sans"/>
            </a:endParaRPr>
          </a:p>
        </p:txBody>
      </p:sp>
      <p:grpSp>
        <p:nvGrpSpPr>
          <p:cNvPr id="34" name="Gruppieren 33">
            <a:extLst>
              <a:ext uri="{FF2B5EF4-FFF2-40B4-BE49-F238E27FC236}">
                <a16:creationId xmlns:a16="http://schemas.microsoft.com/office/drawing/2014/main" id="{C0F2898E-12D3-4592-B1E5-81FD613AA1D7}"/>
              </a:ext>
            </a:extLst>
          </p:cNvPr>
          <p:cNvGrpSpPr/>
          <p:nvPr/>
        </p:nvGrpSpPr>
        <p:grpSpPr>
          <a:xfrm>
            <a:off x="6060648" y="5095538"/>
            <a:ext cx="2152499" cy="954431"/>
            <a:chOff x="21307" y="1885"/>
            <a:chExt cx="1049426" cy="495841"/>
          </a:xfrm>
          <a:solidFill>
            <a:schemeClr val="accent1">
              <a:lumMod val="60000"/>
              <a:lumOff val="40000"/>
            </a:schemeClr>
          </a:solidFill>
        </p:grpSpPr>
        <p:sp>
          <p:nvSpPr>
            <p:cNvPr id="35" name="Abgerundetes Rechteck 53">
              <a:extLst>
                <a:ext uri="{FF2B5EF4-FFF2-40B4-BE49-F238E27FC236}">
                  <a16:creationId xmlns:a16="http://schemas.microsoft.com/office/drawing/2014/main" id="{6A27D5E5-35A7-4781-A627-C4A021D66506}"/>
                </a:ext>
              </a:extLst>
            </p:cNvPr>
            <p:cNvSpPr/>
            <p:nvPr/>
          </p:nvSpPr>
          <p:spPr>
            <a:xfrm>
              <a:off x="21307" y="1885"/>
              <a:ext cx="1049426" cy="49584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Abgerundetes Rechteck 4">
              <a:extLst>
                <a:ext uri="{FF2B5EF4-FFF2-40B4-BE49-F238E27FC236}">
                  <a16:creationId xmlns:a16="http://schemas.microsoft.com/office/drawing/2014/main" id="{118D66D1-8351-4EC7-9379-DA4E927495E6}"/>
                </a:ext>
              </a:extLst>
            </p:cNvPr>
            <p:cNvSpPr/>
            <p:nvPr/>
          </p:nvSpPr>
          <p:spPr>
            <a:xfrm>
              <a:off x="35830" y="16408"/>
              <a:ext cx="1020380" cy="46679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6000" tIns="36000" rIns="36000" bIns="36000" numCol="1" spcCol="1270" anchor="ctr" anchorCtr="0">
              <a:noAutofit/>
            </a:bodyPr>
            <a:lstStyle/>
            <a:p>
              <a:pPr algn="ctr" defTabSz="888978">
                <a:lnSpc>
                  <a:spcPct val="90000"/>
                </a:lnSpc>
                <a:spcBef>
                  <a:spcPct val="0"/>
                </a:spcBef>
                <a:spcAft>
                  <a:spcPct val="35000"/>
                </a:spcAft>
              </a:pPr>
              <a:r>
                <a:rPr lang="en-GB" sz="1600" b="1" dirty="0">
                  <a:solidFill>
                    <a:schemeClr val="accent5">
                      <a:lumMod val="75000"/>
                    </a:schemeClr>
                  </a:solidFill>
                  <a:latin typeface="Open Sans"/>
                </a:rPr>
                <a:t>Research Organisations</a:t>
              </a:r>
            </a:p>
          </p:txBody>
        </p:sp>
      </p:grpSp>
      <p:sp>
        <p:nvSpPr>
          <p:cNvPr id="37" name="Pfeil nach oben und unten 55">
            <a:extLst>
              <a:ext uri="{FF2B5EF4-FFF2-40B4-BE49-F238E27FC236}">
                <a16:creationId xmlns:a16="http://schemas.microsoft.com/office/drawing/2014/main" id="{B181C8FC-9FF0-439F-9431-31F20A07D6AC}"/>
              </a:ext>
            </a:extLst>
          </p:cNvPr>
          <p:cNvSpPr/>
          <p:nvPr/>
        </p:nvSpPr>
        <p:spPr>
          <a:xfrm>
            <a:off x="7062221" y="4645363"/>
            <a:ext cx="243840" cy="304800"/>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600" dirty="0">
              <a:latin typeface="Open Sans"/>
            </a:endParaRPr>
          </a:p>
        </p:txBody>
      </p:sp>
      <p:grpSp>
        <p:nvGrpSpPr>
          <p:cNvPr id="38" name="Gruppieren 37">
            <a:extLst>
              <a:ext uri="{FF2B5EF4-FFF2-40B4-BE49-F238E27FC236}">
                <a16:creationId xmlns:a16="http://schemas.microsoft.com/office/drawing/2014/main" id="{AAF01DFD-0918-4CD5-B3CE-27B7FBAF69B9}"/>
              </a:ext>
            </a:extLst>
          </p:cNvPr>
          <p:cNvGrpSpPr/>
          <p:nvPr/>
        </p:nvGrpSpPr>
        <p:grpSpPr>
          <a:xfrm>
            <a:off x="8416346" y="5095538"/>
            <a:ext cx="2152499" cy="954431"/>
            <a:chOff x="21307" y="1885"/>
            <a:chExt cx="1049426" cy="495841"/>
          </a:xfrm>
          <a:solidFill>
            <a:schemeClr val="accent1">
              <a:lumMod val="60000"/>
              <a:lumOff val="40000"/>
            </a:schemeClr>
          </a:solidFill>
        </p:grpSpPr>
        <p:sp>
          <p:nvSpPr>
            <p:cNvPr id="39" name="Abgerundetes Rechteck 57">
              <a:extLst>
                <a:ext uri="{FF2B5EF4-FFF2-40B4-BE49-F238E27FC236}">
                  <a16:creationId xmlns:a16="http://schemas.microsoft.com/office/drawing/2014/main" id="{8B66C0B5-A7E8-4CAE-B480-97173CB62B05}"/>
                </a:ext>
              </a:extLst>
            </p:cNvPr>
            <p:cNvSpPr/>
            <p:nvPr/>
          </p:nvSpPr>
          <p:spPr>
            <a:xfrm>
              <a:off x="21307" y="1885"/>
              <a:ext cx="1049426" cy="49584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Abgerundetes Rechteck 4">
              <a:extLst>
                <a:ext uri="{FF2B5EF4-FFF2-40B4-BE49-F238E27FC236}">
                  <a16:creationId xmlns:a16="http://schemas.microsoft.com/office/drawing/2014/main" id="{2F79D4F7-5F45-4FDD-8167-8C21A4810BDE}"/>
                </a:ext>
              </a:extLst>
            </p:cNvPr>
            <p:cNvSpPr/>
            <p:nvPr/>
          </p:nvSpPr>
          <p:spPr>
            <a:xfrm>
              <a:off x="35830" y="16408"/>
              <a:ext cx="1020380" cy="46679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6000" tIns="36000" rIns="36000" bIns="36000" numCol="1" spcCol="1270" anchor="ctr" anchorCtr="0">
              <a:noAutofit/>
            </a:bodyPr>
            <a:lstStyle/>
            <a:p>
              <a:pPr algn="ctr" defTabSz="888978">
                <a:lnSpc>
                  <a:spcPct val="90000"/>
                </a:lnSpc>
                <a:spcBef>
                  <a:spcPct val="0"/>
                </a:spcBef>
                <a:spcAft>
                  <a:spcPct val="35000"/>
                </a:spcAft>
              </a:pPr>
              <a:r>
                <a:rPr lang="en-GB" sz="1600" b="1" dirty="0">
                  <a:solidFill>
                    <a:schemeClr val="accent5">
                      <a:lumMod val="75000"/>
                    </a:schemeClr>
                  </a:solidFill>
                  <a:latin typeface="Open Sans"/>
                </a:rPr>
                <a:t>Associated</a:t>
              </a:r>
            </a:p>
            <a:p>
              <a:pPr algn="ctr" defTabSz="888978">
                <a:lnSpc>
                  <a:spcPct val="90000"/>
                </a:lnSpc>
                <a:spcBef>
                  <a:spcPct val="0"/>
                </a:spcBef>
                <a:spcAft>
                  <a:spcPct val="35000"/>
                </a:spcAft>
              </a:pPr>
              <a:r>
                <a:rPr lang="en-GB" sz="1600" b="1" dirty="0">
                  <a:solidFill>
                    <a:schemeClr val="accent5">
                      <a:lumMod val="75000"/>
                    </a:schemeClr>
                  </a:solidFill>
                  <a:latin typeface="Open Sans"/>
                </a:rPr>
                <a:t>Partners</a:t>
              </a:r>
            </a:p>
          </p:txBody>
        </p:sp>
      </p:grpSp>
      <p:sp>
        <p:nvSpPr>
          <p:cNvPr id="41" name="Pfeil nach oben und unten 59">
            <a:extLst>
              <a:ext uri="{FF2B5EF4-FFF2-40B4-BE49-F238E27FC236}">
                <a16:creationId xmlns:a16="http://schemas.microsoft.com/office/drawing/2014/main" id="{6197713B-2141-445E-B867-F5F5100DBD48}"/>
              </a:ext>
            </a:extLst>
          </p:cNvPr>
          <p:cNvSpPr/>
          <p:nvPr/>
        </p:nvSpPr>
        <p:spPr>
          <a:xfrm>
            <a:off x="9417920" y="4645363"/>
            <a:ext cx="243840" cy="304800"/>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600" dirty="0">
              <a:latin typeface="Open Sans"/>
            </a:endParaRPr>
          </a:p>
        </p:txBody>
      </p:sp>
      <p:grpSp>
        <p:nvGrpSpPr>
          <p:cNvPr id="42" name="Gruppieren 41">
            <a:extLst>
              <a:ext uri="{FF2B5EF4-FFF2-40B4-BE49-F238E27FC236}">
                <a16:creationId xmlns:a16="http://schemas.microsoft.com/office/drawing/2014/main" id="{B5C0EEAB-D876-4983-AAB7-647E3599581F}"/>
              </a:ext>
            </a:extLst>
          </p:cNvPr>
          <p:cNvGrpSpPr/>
          <p:nvPr/>
        </p:nvGrpSpPr>
        <p:grpSpPr>
          <a:xfrm>
            <a:off x="1257166" y="2839680"/>
            <a:ext cx="9698534" cy="1709407"/>
            <a:chOff x="21307" y="1885"/>
            <a:chExt cx="1049426" cy="495841"/>
          </a:xfrm>
          <a:solidFill>
            <a:schemeClr val="accent6">
              <a:lumMod val="60000"/>
              <a:lumOff val="40000"/>
            </a:schemeClr>
          </a:solidFill>
        </p:grpSpPr>
        <p:sp>
          <p:nvSpPr>
            <p:cNvPr id="43" name="Abgerundetes Rechteck 61">
              <a:extLst>
                <a:ext uri="{FF2B5EF4-FFF2-40B4-BE49-F238E27FC236}">
                  <a16:creationId xmlns:a16="http://schemas.microsoft.com/office/drawing/2014/main" id="{F44713F4-C166-4E7D-B614-931577C73C79}"/>
                </a:ext>
              </a:extLst>
            </p:cNvPr>
            <p:cNvSpPr/>
            <p:nvPr/>
          </p:nvSpPr>
          <p:spPr>
            <a:xfrm>
              <a:off x="21307" y="1885"/>
              <a:ext cx="1049426" cy="49584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Abgerundetes Rechteck 4">
              <a:extLst>
                <a:ext uri="{FF2B5EF4-FFF2-40B4-BE49-F238E27FC236}">
                  <a16:creationId xmlns:a16="http://schemas.microsoft.com/office/drawing/2014/main" id="{84F11549-BA4C-45A1-8E28-7298E70E18C0}"/>
                </a:ext>
              </a:extLst>
            </p:cNvPr>
            <p:cNvSpPr/>
            <p:nvPr/>
          </p:nvSpPr>
          <p:spPr>
            <a:xfrm>
              <a:off x="34557" y="16408"/>
              <a:ext cx="1021653" cy="46679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6000" tIns="36000" rIns="36000" bIns="36000" numCol="1" spcCol="1270" anchor="ctr" anchorCtr="0">
              <a:noAutofit/>
            </a:bodyPr>
            <a:lstStyle/>
            <a:p>
              <a:pPr algn="ctr" defTabSz="888978">
                <a:lnSpc>
                  <a:spcPct val="90000"/>
                </a:lnSpc>
                <a:spcBef>
                  <a:spcPct val="0"/>
                </a:spcBef>
                <a:spcAft>
                  <a:spcPct val="35000"/>
                </a:spcAft>
              </a:pPr>
              <a:endParaRPr lang="en-GB" sz="1600" b="1" dirty="0">
                <a:solidFill>
                  <a:schemeClr val="accent6">
                    <a:lumMod val="50000"/>
                  </a:schemeClr>
                </a:solidFill>
                <a:latin typeface="Open Sans"/>
              </a:endParaRPr>
            </a:p>
            <a:p>
              <a:pPr algn="ctr" defTabSz="888978">
                <a:lnSpc>
                  <a:spcPct val="90000"/>
                </a:lnSpc>
                <a:spcBef>
                  <a:spcPct val="0"/>
                </a:spcBef>
                <a:spcAft>
                  <a:spcPct val="35000"/>
                </a:spcAft>
              </a:pPr>
              <a:r>
                <a:rPr lang="en-GB" sz="1600" b="1" dirty="0">
                  <a:solidFill>
                    <a:schemeClr val="accent6">
                      <a:lumMod val="50000"/>
                    </a:schemeClr>
                  </a:solidFill>
                  <a:latin typeface="Open Sans"/>
                </a:rPr>
                <a:t>ERA-Net Smart Energy Systems</a:t>
              </a:r>
            </a:p>
            <a:p>
              <a:pPr algn="ctr" defTabSz="888978">
                <a:lnSpc>
                  <a:spcPct val="90000"/>
                </a:lnSpc>
                <a:spcBef>
                  <a:spcPct val="0"/>
                </a:spcBef>
                <a:spcAft>
                  <a:spcPct val="35000"/>
                </a:spcAft>
              </a:pPr>
              <a:r>
                <a:rPr lang="en-GB" sz="1600" b="1" dirty="0">
                  <a:solidFill>
                    <a:schemeClr val="accent6">
                      <a:lumMod val="50000"/>
                    </a:schemeClr>
                  </a:solidFill>
                  <a:latin typeface="Open Sans"/>
                </a:rPr>
                <a:t>ERA-Net SES is a Research, Development and Innovation (RDI) initiative. </a:t>
              </a:r>
            </a:p>
            <a:p>
              <a:pPr algn="ctr" defTabSz="888978">
                <a:lnSpc>
                  <a:spcPct val="90000"/>
                </a:lnSpc>
                <a:spcBef>
                  <a:spcPct val="0"/>
                </a:spcBef>
                <a:spcAft>
                  <a:spcPct val="35000"/>
                </a:spcAft>
              </a:pPr>
              <a:r>
                <a:rPr lang="en-GB" sz="1600" b="1" dirty="0">
                  <a:solidFill>
                    <a:schemeClr val="accent6">
                      <a:lumMod val="50000"/>
                    </a:schemeClr>
                  </a:solidFill>
                  <a:latin typeface="Open Sans"/>
                </a:rPr>
                <a:t>It calls for and awards transnational Research, Development and Demonstration (RDD) projects.</a:t>
              </a:r>
            </a:p>
            <a:p>
              <a:pPr algn="ctr" defTabSz="888978">
                <a:lnSpc>
                  <a:spcPct val="90000"/>
                </a:lnSpc>
                <a:spcBef>
                  <a:spcPct val="0"/>
                </a:spcBef>
                <a:spcAft>
                  <a:spcPct val="35000"/>
                </a:spcAft>
              </a:pPr>
              <a:r>
                <a:rPr lang="en-GB" sz="1600" b="1" dirty="0">
                  <a:solidFill>
                    <a:schemeClr val="accent6">
                      <a:lumMod val="50000"/>
                    </a:schemeClr>
                  </a:solidFill>
                  <a:latin typeface="Open Sans"/>
                </a:rPr>
                <a:t>In addition, it liaises with other RDI actors to build a European Knowledge Community.</a:t>
              </a:r>
            </a:p>
            <a:p>
              <a:pPr algn="ctr" defTabSz="888978">
                <a:lnSpc>
                  <a:spcPct val="90000"/>
                </a:lnSpc>
                <a:spcBef>
                  <a:spcPct val="0"/>
                </a:spcBef>
                <a:spcAft>
                  <a:spcPct val="35000"/>
                </a:spcAft>
              </a:pPr>
              <a:endParaRPr lang="en-GB" sz="1600" dirty="0">
                <a:solidFill>
                  <a:schemeClr val="accent6">
                    <a:lumMod val="50000"/>
                  </a:schemeClr>
                </a:solidFill>
                <a:latin typeface="Open Sans"/>
              </a:endParaRPr>
            </a:p>
          </p:txBody>
        </p:sp>
      </p:grpSp>
    </p:spTree>
    <p:extLst>
      <p:ext uri="{BB962C8B-B14F-4D97-AF65-F5344CB8AC3E}">
        <p14:creationId xmlns:p14="http://schemas.microsoft.com/office/powerpoint/2010/main" val="937100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BF9AD3B-E8D5-4AB3-8470-D4AD19274726}"/>
              </a:ext>
            </a:extLst>
          </p:cNvPr>
          <p:cNvSpPr>
            <a:spLocks noGrp="1"/>
          </p:cNvSpPr>
          <p:nvPr>
            <p:ph type="title"/>
          </p:nvPr>
        </p:nvSpPr>
        <p:spPr/>
        <p:txBody>
          <a:bodyPr/>
          <a:lstStyle/>
          <a:p>
            <a:r>
              <a:rPr lang="en-GB" noProof="0" dirty="0">
                <a:latin typeface="Open Sans"/>
              </a:rPr>
              <a:t>Contact the Initiative</a:t>
            </a:r>
          </a:p>
        </p:txBody>
      </p:sp>
      <p:sp>
        <p:nvSpPr>
          <p:cNvPr id="2" name="Datumsplatzhalter 1">
            <a:extLst>
              <a:ext uri="{FF2B5EF4-FFF2-40B4-BE49-F238E27FC236}">
                <a16:creationId xmlns:a16="http://schemas.microsoft.com/office/drawing/2014/main" id="{CA3BB677-D97B-4F81-9894-EC8914918706}"/>
              </a:ext>
            </a:extLst>
          </p:cNvPr>
          <p:cNvSpPr>
            <a:spLocks noGrp="1"/>
          </p:cNvSpPr>
          <p:nvPr>
            <p:ph type="dt" sz="half" idx="2"/>
          </p:nvPr>
        </p:nvSpPr>
        <p:spPr/>
        <p:txBody>
          <a:bodyPr/>
          <a:lstStyle/>
          <a:p>
            <a:fld id="{333C269B-7CF7-4AE6-811C-E48C83A51760}" type="datetime1">
              <a:rPr lang="en-GB" smtClean="0"/>
              <a:pPr/>
              <a:t>28/07/2022</a:t>
            </a:fld>
            <a:endParaRPr lang="de-DE" dirty="0"/>
          </a:p>
        </p:txBody>
      </p:sp>
      <p:sp>
        <p:nvSpPr>
          <p:cNvPr id="4" name="Foliennummernplatzhalter 3">
            <a:extLst>
              <a:ext uri="{FF2B5EF4-FFF2-40B4-BE49-F238E27FC236}">
                <a16:creationId xmlns:a16="http://schemas.microsoft.com/office/drawing/2014/main" id="{CCCF5C32-4819-4F94-B9D9-16769638C85D}"/>
              </a:ext>
            </a:extLst>
          </p:cNvPr>
          <p:cNvSpPr>
            <a:spLocks noGrp="1"/>
          </p:cNvSpPr>
          <p:nvPr>
            <p:ph type="sldNum" sz="quarter" idx="4"/>
          </p:nvPr>
        </p:nvSpPr>
        <p:spPr/>
        <p:txBody>
          <a:bodyPr/>
          <a:lstStyle/>
          <a:p>
            <a:r>
              <a:rPr lang="de-DE" dirty="0"/>
              <a:t>© 2022 - ERA-NET SMART ENERGY SYSTEMS | </a:t>
            </a:r>
            <a:fld id="{AABDEC84-EF9A-4CAE-9DB7-B30F1ADF071F}" type="slidenum">
              <a:rPr lang="de-DE" smtClean="0"/>
              <a:pPr/>
              <a:t>4</a:t>
            </a:fld>
            <a:endParaRPr lang="de-DE" dirty="0"/>
          </a:p>
        </p:txBody>
      </p:sp>
      <p:pic>
        <p:nvPicPr>
          <p:cNvPr id="6" name="Inhaltsplatzhalter 12" descr="ERA-Net Smart Energy Systems: INNOVATION FOR SMART ENERGY SYSTEMS IN EUROPE - Mozilla Firefox">
            <a:extLst>
              <a:ext uri="{FF2B5EF4-FFF2-40B4-BE49-F238E27FC236}">
                <a16:creationId xmlns:a16="http://schemas.microsoft.com/office/drawing/2014/main" id="{62A57C8E-6BCF-4731-B1A8-926F61D192B5}"/>
              </a:ext>
            </a:extLst>
          </p:cNvPr>
          <p:cNvPicPr>
            <a:picLocks noChangeAspect="1"/>
          </p:cNvPicPr>
          <p:nvPr/>
        </p:nvPicPr>
        <p:blipFill rotWithShape="1">
          <a:blip r:embed="rId2">
            <a:extLst>
              <a:ext uri="{28A0092B-C50C-407E-A947-70E740481C1C}">
                <a14:useLocalDpi xmlns:a14="http://schemas.microsoft.com/office/drawing/2010/main" val="0"/>
              </a:ext>
            </a:extLst>
          </a:blip>
          <a:srcRect l="227" t="12592" r="2691"/>
          <a:stretch/>
        </p:blipFill>
        <p:spPr>
          <a:xfrm>
            <a:off x="5735643" y="1606183"/>
            <a:ext cx="5294312" cy="3956050"/>
          </a:xfrm>
          <a:prstGeom prst="rect">
            <a:avLst/>
          </a:prstGeom>
          <a:ln>
            <a:solidFill>
              <a:schemeClr val="tx1"/>
            </a:solidFill>
          </a:ln>
        </p:spPr>
      </p:pic>
      <p:sp>
        <p:nvSpPr>
          <p:cNvPr id="7" name="Inhaltsplatzhalter 5">
            <a:extLst>
              <a:ext uri="{FF2B5EF4-FFF2-40B4-BE49-F238E27FC236}">
                <a16:creationId xmlns:a16="http://schemas.microsoft.com/office/drawing/2014/main" id="{A08CBA08-46E5-4508-8886-0CFEFB529A9D}"/>
              </a:ext>
            </a:extLst>
          </p:cNvPr>
          <p:cNvSpPr txBox="1">
            <a:spLocks/>
          </p:cNvSpPr>
          <p:nvPr/>
        </p:nvSpPr>
        <p:spPr>
          <a:xfrm>
            <a:off x="315801" y="1577893"/>
            <a:ext cx="8367964" cy="308814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2"/>
                </a:solidFill>
                <a:latin typeface="Open Sans"/>
                <a:ea typeface="+mn-ea"/>
                <a:cs typeface="+mn-cs"/>
              </a:defRPr>
            </a:lvl1pPr>
            <a:lvl2pPr marL="384048" indent="-182880" algn="l" defTabSz="914400" rtl="0" eaLnBrk="1" latinLnBrk="0" hangingPunct="1">
              <a:lnSpc>
                <a:spcPct val="90000"/>
              </a:lnSpc>
              <a:spcBef>
                <a:spcPts val="200"/>
              </a:spcBef>
              <a:spcAft>
                <a:spcPts val="400"/>
              </a:spcAft>
              <a:buClr>
                <a:schemeClr val="accent2"/>
              </a:buClr>
              <a:buFont typeface="Symbol" panose="05050102010706020507" pitchFamily="18" charset="2"/>
              <a:buChar char="-"/>
              <a:defRPr sz="1800" kern="1200">
                <a:solidFill>
                  <a:schemeClr val="tx2"/>
                </a:solidFill>
                <a:latin typeface="Open Sans"/>
                <a:ea typeface="+mn-ea"/>
                <a:cs typeface="+mn-cs"/>
              </a:defRPr>
            </a:lvl2pPr>
            <a:lvl3pPr marL="566928" indent="-182880" algn="l" defTabSz="914400" rtl="0" eaLnBrk="1" latinLnBrk="0" hangingPunct="1">
              <a:lnSpc>
                <a:spcPct val="90000"/>
              </a:lnSpc>
              <a:spcBef>
                <a:spcPts val="200"/>
              </a:spcBef>
              <a:spcAft>
                <a:spcPts val="400"/>
              </a:spcAft>
              <a:buClr>
                <a:schemeClr val="accent2"/>
              </a:buClr>
              <a:buFont typeface="Symbol" panose="05050102010706020507" pitchFamily="18" charset="2"/>
              <a:buChar char="-"/>
              <a:defRPr sz="1400" kern="1200">
                <a:solidFill>
                  <a:schemeClr val="tx2"/>
                </a:solidFill>
                <a:latin typeface="Open Sans"/>
                <a:ea typeface="+mn-ea"/>
                <a:cs typeface="+mn-cs"/>
              </a:defRPr>
            </a:lvl3pPr>
            <a:lvl4pPr marL="749808" indent="-182880" algn="l" defTabSz="914400" rtl="0" eaLnBrk="1" latinLnBrk="0" hangingPunct="1">
              <a:lnSpc>
                <a:spcPct val="90000"/>
              </a:lnSpc>
              <a:spcBef>
                <a:spcPts val="200"/>
              </a:spcBef>
              <a:spcAft>
                <a:spcPts val="400"/>
              </a:spcAft>
              <a:buClr>
                <a:schemeClr val="accent2"/>
              </a:buClr>
              <a:buFont typeface="Symbol" panose="05050102010706020507" pitchFamily="18" charset="2"/>
              <a:buChar char="-"/>
              <a:defRPr sz="1400" kern="1200">
                <a:solidFill>
                  <a:schemeClr val="tx2"/>
                </a:solidFill>
                <a:latin typeface="Open Sans"/>
                <a:ea typeface="+mn-ea"/>
                <a:cs typeface="+mn-cs"/>
              </a:defRPr>
            </a:lvl4pPr>
            <a:lvl5pPr marL="932688" indent="-182880" algn="l" defTabSz="914400" rtl="0" eaLnBrk="1" latinLnBrk="0" hangingPunct="1">
              <a:lnSpc>
                <a:spcPct val="90000"/>
              </a:lnSpc>
              <a:spcBef>
                <a:spcPts val="200"/>
              </a:spcBef>
              <a:spcAft>
                <a:spcPts val="400"/>
              </a:spcAft>
              <a:buClr>
                <a:schemeClr val="accent2"/>
              </a:buClr>
              <a:buFont typeface="Symbol" panose="05050102010706020507" pitchFamily="18" charset="2"/>
              <a:buChar char="-"/>
              <a:defRPr sz="1400" kern="1200">
                <a:solidFill>
                  <a:schemeClr val="tx2"/>
                </a:solidFill>
                <a:latin typeface="Open Sans"/>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80975" indent="0">
              <a:lnSpc>
                <a:spcPct val="120000"/>
              </a:lnSpc>
              <a:buNone/>
            </a:pPr>
            <a:r>
              <a:rPr lang="en-GB" sz="1600" b="1" dirty="0"/>
              <a:t>Office ERA-Net Smart Energy Systems		</a:t>
            </a:r>
            <a:br>
              <a:rPr lang="de-AT" sz="1600" dirty="0"/>
            </a:br>
            <a:r>
              <a:rPr lang="de-AT" sz="1600" dirty="0">
                <a:solidFill>
                  <a:schemeClr val="tx1"/>
                </a:solidFill>
              </a:rPr>
              <a:t>office@eranet-smartenergysystems.eu </a:t>
            </a:r>
          </a:p>
          <a:p>
            <a:pPr marL="180975" indent="0">
              <a:lnSpc>
                <a:spcPct val="120000"/>
              </a:lnSpc>
              <a:buNone/>
            </a:pPr>
            <a:r>
              <a:rPr lang="en-GB" sz="1600" b="1" dirty="0"/>
              <a:t>Call Management			</a:t>
            </a:r>
            <a:br>
              <a:rPr lang="de-AT" sz="1600" dirty="0"/>
            </a:br>
            <a:r>
              <a:rPr lang="de-AT" sz="1600" dirty="0">
                <a:solidFill>
                  <a:schemeClr val="tx1"/>
                </a:solidFill>
              </a:rPr>
              <a:t>callmanagement@eranet-smartenergysystems.eu</a:t>
            </a:r>
          </a:p>
          <a:p>
            <a:pPr marL="180975" indent="0">
              <a:lnSpc>
                <a:spcPct val="120000"/>
              </a:lnSpc>
              <a:buNone/>
            </a:pPr>
            <a:r>
              <a:rPr lang="en-GB" sz="1600" b="1" dirty="0"/>
              <a:t>Knowledge Community			</a:t>
            </a:r>
            <a:br>
              <a:rPr lang="de-AT" sz="1600" dirty="0"/>
            </a:br>
            <a:r>
              <a:rPr lang="de-AT" sz="1600" dirty="0">
                <a:solidFill>
                  <a:schemeClr val="tx1"/>
                </a:solidFill>
              </a:rPr>
              <a:t>knowledgecommunity@eranet-smartenergysystems.eu  </a:t>
            </a:r>
            <a:r>
              <a:rPr lang="de-AT" sz="1600" dirty="0"/>
              <a:t> </a:t>
            </a:r>
          </a:p>
        </p:txBody>
      </p:sp>
      <p:sp>
        <p:nvSpPr>
          <p:cNvPr id="8" name="Inhaltsplatzhalter 5">
            <a:extLst>
              <a:ext uri="{FF2B5EF4-FFF2-40B4-BE49-F238E27FC236}">
                <a16:creationId xmlns:a16="http://schemas.microsoft.com/office/drawing/2014/main" id="{8C02D29C-0E1C-4073-9742-4D5395A36BC6}"/>
              </a:ext>
            </a:extLst>
          </p:cNvPr>
          <p:cNvSpPr txBox="1">
            <a:spLocks/>
          </p:cNvSpPr>
          <p:nvPr/>
        </p:nvSpPr>
        <p:spPr>
          <a:xfrm>
            <a:off x="315801" y="4691224"/>
            <a:ext cx="5127056" cy="938335"/>
          </a:xfrm>
          <a:prstGeom prst="rect">
            <a:avLst/>
          </a:prstGeom>
        </p:spPr>
        <p:txBody>
          <a:bodyPr vert="horz" lIns="68580" tIns="34290" rIns="68580" bIns="34290" rtlCol="0">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180975" indent="0">
              <a:lnSpc>
                <a:spcPct val="120000"/>
              </a:lnSpc>
              <a:spcBef>
                <a:spcPts val="1200"/>
              </a:spcBef>
              <a:buFont typeface="Arial" panose="020B0604020202020204" pitchFamily="34" charset="0"/>
              <a:buNone/>
            </a:pPr>
            <a:r>
              <a:rPr lang="en-US" sz="1600" b="1" dirty="0">
                <a:solidFill>
                  <a:schemeClr val="tx2"/>
                </a:solidFill>
                <a:latin typeface="Open Sans"/>
              </a:rPr>
              <a:t>Austrian Ministry for Climate Action, Environment, Energy, Mobility, Innovation and Technology</a:t>
            </a:r>
          </a:p>
          <a:p>
            <a:pPr marL="180975" indent="0">
              <a:lnSpc>
                <a:spcPct val="120000"/>
              </a:lnSpc>
              <a:spcBef>
                <a:spcPts val="600"/>
              </a:spcBef>
              <a:buFont typeface="Arial" panose="020B0604020202020204" pitchFamily="34" charset="0"/>
              <a:buNone/>
            </a:pPr>
            <a:r>
              <a:rPr lang="en-US" sz="1600" dirty="0">
                <a:solidFill>
                  <a:schemeClr val="tx2"/>
                </a:solidFill>
                <a:latin typeface="Open Sans"/>
              </a:rPr>
              <a:t>Coordinator: Michael Hübner</a:t>
            </a:r>
            <a:endParaRPr lang="de-AT" sz="1600" b="1" dirty="0">
              <a:solidFill>
                <a:schemeClr val="tx2"/>
              </a:solidFill>
              <a:latin typeface="Open Sans"/>
              <a:hlinkClick r:id="rId3"/>
            </a:endParaRPr>
          </a:p>
        </p:txBody>
      </p:sp>
      <p:sp>
        <p:nvSpPr>
          <p:cNvPr id="9" name="Titel 1">
            <a:extLst>
              <a:ext uri="{FF2B5EF4-FFF2-40B4-BE49-F238E27FC236}">
                <a16:creationId xmlns:a16="http://schemas.microsoft.com/office/drawing/2014/main" id="{7E5EEA94-56AC-43A5-BC5F-AA7E6E8E8772}"/>
              </a:ext>
            </a:extLst>
          </p:cNvPr>
          <p:cNvSpPr txBox="1">
            <a:spLocks/>
          </p:cNvSpPr>
          <p:nvPr/>
        </p:nvSpPr>
        <p:spPr>
          <a:xfrm>
            <a:off x="463386" y="4179589"/>
            <a:ext cx="3528000" cy="408099"/>
          </a:xfrm>
          <a:prstGeom prst="rect">
            <a:avLst/>
          </a:prstGeom>
        </p:spPr>
        <p:txBody>
          <a:bodyPr vert="horz" lIns="91440" tIns="45720" rIns="91440" bIns="0" rtlCol="0" anchor="b">
            <a:normAutofit fontScale="97500"/>
          </a:bodyPr>
          <a:lstStyle>
            <a:lvl1pPr algn="l" defTabSz="914400" rtl="0" eaLnBrk="1" latinLnBrk="0" hangingPunct="1">
              <a:lnSpc>
                <a:spcPct val="100000"/>
              </a:lnSpc>
              <a:spcBef>
                <a:spcPct val="0"/>
              </a:spcBef>
              <a:buNone/>
              <a:defRPr sz="4800" kern="1200" spc="-50" baseline="0">
                <a:solidFill>
                  <a:schemeClr val="tx1"/>
                </a:solidFill>
                <a:latin typeface="Open Sans"/>
                <a:ea typeface="+mj-ea"/>
                <a:cs typeface="+mj-cs"/>
              </a:defRPr>
            </a:lvl1pPr>
          </a:lstStyle>
          <a:p>
            <a:r>
              <a:rPr lang="de-DE" sz="2400" dirty="0" err="1"/>
              <a:t>Coordination</a:t>
            </a:r>
            <a:endParaRPr lang="de-DE" sz="2400" dirty="0"/>
          </a:p>
        </p:txBody>
      </p:sp>
    </p:spTree>
    <p:extLst>
      <p:ext uri="{BB962C8B-B14F-4D97-AF65-F5344CB8AC3E}">
        <p14:creationId xmlns:p14="http://schemas.microsoft.com/office/powerpoint/2010/main" val="209707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D39C144-2991-4AE9-BE8E-F8691891B23E}"/>
              </a:ext>
            </a:extLst>
          </p:cNvPr>
          <p:cNvSpPr>
            <a:spLocks noGrp="1"/>
          </p:cNvSpPr>
          <p:nvPr>
            <p:ph type="title"/>
          </p:nvPr>
        </p:nvSpPr>
        <p:spPr/>
        <p:txBody>
          <a:bodyPr/>
          <a:lstStyle/>
          <a:p>
            <a:r>
              <a:rPr lang="en-GB" dirty="0"/>
              <a:t>Links and Resources</a:t>
            </a:r>
          </a:p>
        </p:txBody>
      </p:sp>
      <p:sp>
        <p:nvSpPr>
          <p:cNvPr id="2" name="Datumsplatzhalter 1">
            <a:extLst>
              <a:ext uri="{FF2B5EF4-FFF2-40B4-BE49-F238E27FC236}">
                <a16:creationId xmlns:a16="http://schemas.microsoft.com/office/drawing/2014/main" id="{ECDD35C8-EEB9-4F2F-A680-B2D064592231}"/>
              </a:ext>
            </a:extLst>
          </p:cNvPr>
          <p:cNvSpPr>
            <a:spLocks noGrp="1"/>
          </p:cNvSpPr>
          <p:nvPr>
            <p:ph type="dt" sz="half" idx="2"/>
          </p:nvPr>
        </p:nvSpPr>
        <p:spPr/>
        <p:txBody>
          <a:bodyPr/>
          <a:lstStyle/>
          <a:p>
            <a:fld id="{333C269B-7CF7-4AE6-811C-E48C83A51760}" type="datetime1">
              <a:rPr lang="en-GB" smtClean="0"/>
              <a:pPr/>
              <a:t>28/07/2022</a:t>
            </a:fld>
            <a:endParaRPr lang="de-DE" dirty="0"/>
          </a:p>
        </p:txBody>
      </p:sp>
      <p:sp>
        <p:nvSpPr>
          <p:cNvPr id="4" name="Foliennummernplatzhalter 3">
            <a:extLst>
              <a:ext uri="{FF2B5EF4-FFF2-40B4-BE49-F238E27FC236}">
                <a16:creationId xmlns:a16="http://schemas.microsoft.com/office/drawing/2014/main" id="{971AFA89-A881-408A-AED3-2F84C1C20FCD}"/>
              </a:ext>
            </a:extLst>
          </p:cNvPr>
          <p:cNvSpPr>
            <a:spLocks noGrp="1"/>
          </p:cNvSpPr>
          <p:nvPr>
            <p:ph type="sldNum" sz="quarter" idx="4"/>
          </p:nvPr>
        </p:nvSpPr>
        <p:spPr/>
        <p:txBody>
          <a:bodyPr/>
          <a:lstStyle/>
          <a:p>
            <a:r>
              <a:rPr lang="de-DE" dirty="0"/>
              <a:t>© 2022 - ERA-NET SMART ENERGY SYSTEMS | </a:t>
            </a:r>
            <a:fld id="{AABDEC84-EF9A-4CAE-9DB7-B30F1ADF071F}" type="slidenum">
              <a:rPr lang="de-DE" smtClean="0"/>
              <a:pPr/>
              <a:t>5</a:t>
            </a:fld>
            <a:endParaRPr lang="de-DE" dirty="0"/>
          </a:p>
        </p:txBody>
      </p:sp>
      <p:graphicFrame>
        <p:nvGraphicFramePr>
          <p:cNvPr id="6" name="Inhaltsplatzhalter 7">
            <a:extLst>
              <a:ext uri="{FF2B5EF4-FFF2-40B4-BE49-F238E27FC236}">
                <a16:creationId xmlns:a16="http://schemas.microsoft.com/office/drawing/2014/main" id="{2B08C89F-D3CB-4386-9365-5BDB918DF970}"/>
              </a:ext>
            </a:extLst>
          </p:cNvPr>
          <p:cNvGraphicFramePr>
            <a:graphicFrameLocks/>
          </p:cNvGraphicFramePr>
          <p:nvPr>
            <p:extLst>
              <p:ext uri="{D42A27DB-BD31-4B8C-83A1-F6EECF244321}">
                <p14:modId xmlns:p14="http://schemas.microsoft.com/office/powerpoint/2010/main" val="4092017045"/>
              </p:ext>
            </p:extLst>
          </p:nvPr>
        </p:nvGraphicFramePr>
        <p:xfrm>
          <a:off x="566928" y="1563624"/>
          <a:ext cx="11133698" cy="2554520"/>
        </p:xfrm>
        <a:graphic>
          <a:graphicData uri="http://schemas.openxmlformats.org/drawingml/2006/table">
            <a:tbl>
              <a:tblPr firstRow="1" firstCol="1" bandRow="1"/>
              <a:tblGrid>
                <a:gridCol w="3264961">
                  <a:extLst>
                    <a:ext uri="{9D8B030D-6E8A-4147-A177-3AD203B41FA5}">
                      <a16:colId xmlns:a16="http://schemas.microsoft.com/office/drawing/2014/main" val="2674531354"/>
                    </a:ext>
                  </a:extLst>
                </a:gridCol>
                <a:gridCol w="7868737">
                  <a:extLst>
                    <a:ext uri="{9D8B030D-6E8A-4147-A177-3AD203B41FA5}">
                      <a16:colId xmlns:a16="http://schemas.microsoft.com/office/drawing/2014/main" val="3002453760"/>
                    </a:ext>
                  </a:extLst>
                </a:gridCol>
              </a:tblGrid>
              <a:tr h="667276">
                <a:tc>
                  <a:txBody>
                    <a:bodyPr/>
                    <a:lstStyle/>
                    <a:p>
                      <a:pPr>
                        <a:lnSpc>
                          <a:spcPct val="107000"/>
                        </a:lnSpc>
                        <a:spcAft>
                          <a:spcPts val="0"/>
                        </a:spcAft>
                      </a:pPr>
                      <a:r>
                        <a:rPr lang="en-US" sz="1600" b="1" dirty="0">
                          <a:solidFill>
                            <a:schemeClr val="accent2"/>
                          </a:solidFill>
                          <a:effectLst/>
                          <a:latin typeface="Open Sans"/>
                          <a:ea typeface="Verdana" panose="020B0604030504040204" pitchFamily="34" charset="0"/>
                          <a:cs typeface="Verdana" panose="020B0604030504040204" pitchFamily="34" charset="0"/>
                        </a:rPr>
                        <a:t>Website, Newsletter Registration</a:t>
                      </a:r>
                      <a:endParaRPr lang="de-DE" sz="1600" dirty="0">
                        <a:solidFill>
                          <a:schemeClr val="accent2"/>
                        </a:solidFill>
                        <a:effectLst/>
                        <a:latin typeface="Open Sans"/>
                        <a:ea typeface="Calibri" panose="020F0502020204030204" pitchFamily="34" charset="0"/>
                        <a:cs typeface="Times New Roman" panose="02020603050405020304" pitchFamily="18" charset="0"/>
                      </a:endParaRPr>
                    </a:p>
                  </a:txBody>
                  <a:tcPr marL="74957" marR="74957" marT="0" marB="0" anchor="ctr">
                    <a:lnL>
                      <a:noFill/>
                    </a:lnL>
                    <a:lnR>
                      <a:noFill/>
                    </a:lnR>
                    <a:lnT>
                      <a:noFill/>
                    </a:lnT>
                    <a:lnB>
                      <a:noFill/>
                    </a:lnB>
                  </a:tcPr>
                </a:tc>
                <a:tc>
                  <a:txBody>
                    <a:bodyPr/>
                    <a:lstStyle/>
                    <a:p>
                      <a:pPr>
                        <a:lnSpc>
                          <a:spcPct val="107000"/>
                        </a:lnSpc>
                        <a:spcAft>
                          <a:spcPts val="0"/>
                        </a:spcAft>
                      </a:pPr>
                      <a:r>
                        <a:rPr lang="en-US" sz="1600" u="none" dirty="0">
                          <a:solidFill>
                            <a:schemeClr val="tx1"/>
                          </a:solidFill>
                          <a:effectLst/>
                          <a:latin typeface="Open Sans"/>
                          <a:ea typeface="Verdana" panose="020B0604030504040204" pitchFamily="34" charset="0"/>
                          <a:cs typeface="Verdana" panose="020B0604030504040204" pitchFamily="34" charset="0"/>
                          <a:hlinkClick r:id="rId2"/>
                        </a:rPr>
                        <a:t>www.eranet</a:t>
                      </a:r>
                      <a:r>
                        <a:rPr lang="en-US" sz="1600" u="none" strike="noStrike" dirty="0">
                          <a:solidFill>
                            <a:schemeClr val="tx1"/>
                          </a:solidFill>
                          <a:effectLst/>
                          <a:latin typeface="Open Sans"/>
                          <a:ea typeface="Verdana" panose="020B0604030504040204" pitchFamily="34" charset="0"/>
                          <a:cs typeface="Verdana" panose="020B0604030504040204" pitchFamily="34" charset="0"/>
                          <a:hlinkClick r:id="rId3"/>
                        </a:rPr>
                        <a:t>-smartenergysystems.eu</a:t>
                      </a:r>
                      <a:r>
                        <a:rPr lang="de-DE" sz="1600" u="none" strike="noStrike" dirty="0">
                          <a:solidFill>
                            <a:schemeClr val="tx1"/>
                          </a:solidFill>
                          <a:effectLst/>
                          <a:latin typeface="Open Sans"/>
                          <a:ea typeface="Verdana" panose="020B0604030504040204" pitchFamily="34" charset="0"/>
                          <a:cs typeface="Verdana" panose="020B0604030504040204" pitchFamily="34" charset="0"/>
                          <a:hlinkClick r:id="rId3"/>
                        </a:rPr>
                        <a:t> </a:t>
                      </a:r>
                      <a:endParaRPr lang="de-DE" sz="1600" u="none" dirty="0">
                        <a:solidFill>
                          <a:schemeClr val="tx1"/>
                        </a:solidFill>
                        <a:effectLst/>
                        <a:latin typeface="Open Sans"/>
                        <a:ea typeface="Calibri" panose="020F0502020204030204" pitchFamily="34" charset="0"/>
                        <a:cs typeface="Times New Roman" panose="02020603050405020304" pitchFamily="18" charset="0"/>
                      </a:endParaRPr>
                    </a:p>
                  </a:txBody>
                  <a:tcPr marL="74957" marR="74957" marT="0" marB="0" anchor="ctr">
                    <a:lnL>
                      <a:noFill/>
                    </a:lnL>
                    <a:lnR>
                      <a:noFill/>
                    </a:lnR>
                    <a:lnT>
                      <a:noFill/>
                    </a:lnT>
                    <a:lnB>
                      <a:noFill/>
                    </a:lnB>
                  </a:tcPr>
                </a:tc>
                <a:extLst>
                  <a:ext uri="{0D108BD9-81ED-4DB2-BD59-A6C34878D82A}">
                    <a16:rowId xmlns:a16="http://schemas.microsoft.com/office/drawing/2014/main" val="2984076873"/>
                  </a:ext>
                </a:extLst>
              </a:tr>
              <a:tr h="471811">
                <a:tc>
                  <a:txBody>
                    <a:bodyPr/>
                    <a:lstStyle/>
                    <a:p>
                      <a:pPr>
                        <a:lnSpc>
                          <a:spcPct val="107000"/>
                        </a:lnSpc>
                        <a:spcAft>
                          <a:spcPts val="0"/>
                        </a:spcAft>
                      </a:pPr>
                      <a:r>
                        <a:rPr lang="en-US" sz="1600" b="1" dirty="0">
                          <a:solidFill>
                            <a:schemeClr val="accent2"/>
                          </a:solidFill>
                          <a:effectLst/>
                          <a:latin typeface="Open Sans"/>
                          <a:ea typeface="Verdana" panose="020B0604030504040204" pitchFamily="34" charset="0"/>
                          <a:cs typeface="Verdana" panose="020B0604030504040204" pitchFamily="34" charset="0"/>
                        </a:rPr>
                        <a:t>National Contact Points  </a:t>
                      </a:r>
                      <a:endParaRPr lang="de-DE" sz="1600" dirty="0">
                        <a:solidFill>
                          <a:schemeClr val="accent2"/>
                        </a:solidFill>
                        <a:effectLst/>
                        <a:latin typeface="Open Sans"/>
                        <a:ea typeface="Calibri" panose="020F0502020204030204" pitchFamily="34" charset="0"/>
                        <a:cs typeface="Times New Roman" panose="02020603050405020304" pitchFamily="18" charset="0"/>
                      </a:endParaRPr>
                    </a:p>
                  </a:txBody>
                  <a:tcPr marL="74957" marR="74957" marT="0" marB="0" anchor="ctr">
                    <a:lnL>
                      <a:noFill/>
                    </a:lnL>
                    <a:lnR>
                      <a:noFill/>
                    </a:lnR>
                    <a:lnT>
                      <a:noFill/>
                    </a:lnT>
                    <a:lnB>
                      <a:noFill/>
                    </a:lnB>
                  </a:tcPr>
                </a:tc>
                <a:tc>
                  <a:txBody>
                    <a:bodyPr/>
                    <a:lstStyle/>
                    <a:p>
                      <a:pPr>
                        <a:lnSpc>
                          <a:spcPct val="107000"/>
                        </a:lnSpc>
                        <a:spcAft>
                          <a:spcPts val="0"/>
                        </a:spcAft>
                      </a:pPr>
                      <a:r>
                        <a:rPr lang="en-US" sz="1600" u="sng" dirty="0">
                          <a:solidFill>
                            <a:schemeClr val="tx1"/>
                          </a:solidFill>
                          <a:effectLst/>
                          <a:latin typeface="Open Sans"/>
                          <a:ea typeface="Calibri" panose="020F0502020204030204" pitchFamily="34" charset="0"/>
                          <a:cs typeface="Times New Roman" panose="02020603050405020304" pitchFamily="18" charset="0"/>
                          <a:hlinkClick r:id="rId4"/>
                        </a:rPr>
                        <a:t>www.eranet-smartenergysystems.eu/About/Funding_Partners</a:t>
                      </a:r>
                      <a:r>
                        <a:rPr lang="en-US" sz="1600" u="sng" dirty="0">
                          <a:solidFill>
                            <a:schemeClr val="tx1"/>
                          </a:solidFill>
                          <a:effectLst/>
                          <a:latin typeface="Open Sans"/>
                          <a:ea typeface="Calibri" panose="020F0502020204030204" pitchFamily="34" charset="0"/>
                          <a:cs typeface="Times New Roman" panose="02020603050405020304" pitchFamily="18" charset="0"/>
                        </a:rPr>
                        <a:t> </a:t>
                      </a:r>
                      <a:endParaRPr lang="de-DE" sz="1600" u="sng" dirty="0">
                        <a:solidFill>
                          <a:schemeClr val="tx1"/>
                        </a:solidFill>
                        <a:effectLst/>
                        <a:latin typeface="Open Sans"/>
                        <a:ea typeface="Calibri" panose="020F0502020204030204" pitchFamily="34" charset="0"/>
                        <a:cs typeface="Times New Roman" panose="02020603050405020304" pitchFamily="18" charset="0"/>
                      </a:endParaRPr>
                    </a:p>
                  </a:txBody>
                  <a:tcPr marL="74957" marR="74957" marT="0" marB="0" anchor="ctr">
                    <a:lnL>
                      <a:noFill/>
                    </a:lnL>
                    <a:lnR>
                      <a:noFill/>
                    </a:lnR>
                    <a:lnT>
                      <a:noFill/>
                    </a:lnT>
                    <a:lnB>
                      <a:noFill/>
                    </a:lnB>
                  </a:tcPr>
                </a:tc>
                <a:extLst>
                  <a:ext uri="{0D108BD9-81ED-4DB2-BD59-A6C34878D82A}">
                    <a16:rowId xmlns:a16="http://schemas.microsoft.com/office/drawing/2014/main" val="1416776385"/>
                  </a:ext>
                </a:extLst>
              </a:tr>
              <a:tr h="471811">
                <a:tc>
                  <a:txBody>
                    <a:bodyPr/>
                    <a:lstStyle/>
                    <a:p>
                      <a:pPr>
                        <a:lnSpc>
                          <a:spcPct val="107000"/>
                        </a:lnSpc>
                        <a:spcAft>
                          <a:spcPts val="0"/>
                        </a:spcAft>
                      </a:pPr>
                      <a:r>
                        <a:rPr lang="en-US" sz="1600" b="1" dirty="0">
                          <a:solidFill>
                            <a:schemeClr val="accent2"/>
                          </a:solidFill>
                          <a:effectLst/>
                          <a:latin typeface="Open Sans"/>
                          <a:ea typeface="Verdana" panose="020B0604030504040204" pitchFamily="34" charset="0"/>
                          <a:cs typeface="Verdana" panose="020B0604030504040204" pitchFamily="34" charset="0"/>
                        </a:rPr>
                        <a:t>News</a:t>
                      </a:r>
                      <a:endParaRPr lang="de-DE" sz="1600" dirty="0">
                        <a:solidFill>
                          <a:schemeClr val="accent2"/>
                        </a:solidFill>
                        <a:effectLst/>
                        <a:latin typeface="Open Sans"/>
                        <a:ea typeface="Calibri" panose="020F0502020204030204" pitchFamily="34" charset="0"/>
                        <a:cs typeface="Times New Roman" panose="02020603050405020304" pitchFamily="18" charset="0"/>
                      </a:endParaRPr>
                    </a:p>
                  </a:txBody>
                  <a:tcPr marL="74957" marR="74957" marT="0" marB="0" anchor="ctr">
                    <a:lnL>
                      <a:noFill/>
                    </a:lnL>
                    <a:lnR>
                      <a:noFill/>
                    </a:lnR>
                    <a:lnT>
                      <a:noFill/>
                    </a:lnT>
                    <a:lnB>
                      <a:noFill/>
                    </a:lnB>
                  </a:tcPr>
                </a:tc>
                <a:tc>
                  <a:txBody>
                    <a:bodyPr/>
                    <a:lstStyle/>
                    <a:p>
                      <a:pPr>
                        <a:lnSpc>
                          <a:spcPct val="107000"/>
                        </a:lnSpc>
                        <a:spcAft>
                          <a:spcPts val="0"/>
                        </a:spcAft>
                      </a:pPr>
                      <a:r>
                        <a:rPr lang="en-US" sz="1600" u="sng" dirty="0">
                          <a:solidFill>
                            <a:schemeClr val="tx1"/>
                          </a:solidFill>
                          <a:effectLst/>
                          <a:latin typeface="Open Sans"/>
                          <a:ea typeface="Calibri" panose="020F0502020204030204" pitchFamily="34" charset="0"/>
                          <a:cs typeface="Times New Roman" panose="02020603050405020304" pitchFamily="18" charset="0"/>
                          <a:hlinkClick r:id="rId5"/>
                        </a:rPr>
                        <a:t>www.eranet-smartenergysystems.eu/News_Events/News</a:t>
                      </a:r>
                      <a:r>
                        <a:rPr lang="en-US" sz="1600" u="sng" dirty="0">
                          <a:solidFill>
                            <a:schemeClr val="tx1"/>
                          </a:solidFill>
                          <a:effectLst/>
                          <a:latin typeface="Open Sans"/>
                          <a:ea typeface="Calibri" panose="020F0502020204030204" pitchFamily="34" charset="0"/>
                          <a:cs typeface="Times New Roman" panose="02020603050405020304" pitchFamily="18" charset="0"/>
                        </a:rPr>
                        <a:t> </a:t>
                      </a:r>
                      <a:endParaRPr lang="de-DE" sz="1600" u="sng" dirty="0">
                        <a:solidFill>
                          <a:schemeClr val="tx1"/>
                        </a:solidFill>
                        <a:effectLst/>
                        <a:latin typeface="Open Sans"/>
                        <a:ea typeface="Calibri" panose="020F0502020204030204" pitchFamily="34" charset="0"/>
                        <a:cs typeface="Times New Roman" panose="02020603050405020304" pitchFamily="18" charset="0"/>
                      </a:endParaRPr>
                    </a:p>
                  </a:txBody>
                  <a:tcPr marL="74957" marR="74957" marT="0" marB="0" anchor="ctr">
                    <a:lnL>
                      <a:noFill/>
                    </a:lnL>
                    <a:lnR>
                      <a:noFill/>
                    </a:lnR>
                    <a:lnT>
                      <a:noFill/>
                    </a:lnT>
                    <a:lnB>
                      <a:noFill/>
                    </a:lnB>
                  </a:tcPr>
                </a:tc>
                <a:extLst>
                  <a:ext uri="{0D108BD9-81ED-4DB2-BD59-A6C34878D82A}">
                    <a16:rowId xmlns:a16="http://schemas.microsoft.com/office/drawing/2014/main" val="877158124"/>
                  </a:ext>
                </a:extLst>
              </a:tr>
              <a:tr h="471811">
                <a:tc>
                  <a:txBody>
                    <a:bodyPr/>
                    <a:lstStyle/>
                    <a:p>
                      <a:pPr>
                        <a:lnSpc>
                          <a:spcPct val="107000"/>
                        </a:lnSpc>
                        <a:spcAft>
                          <a:spcPts val="0"/>
                        </a:spcAft>
                      </a:pPr>
                      <a:r>
                        <a:rPr lang="en-US" sz="1600" b="1">
                          <a:solidFill>
                            <a:schemeClr val="accent2"/>
                          </a:solidFill>
                          <a:effectLst/>
                          <a:latin typeface="Open Sans"/>
                          <a:ea typeface="Verdana" panose="020B0604030504040204" pitchFamily="34" charset="0"/>
                          <a:cs typeface="Verdana" panose="020B0604030504040204" pitchFamily="34" charset="0"/>
                        </a:rPr>
                        <a:t>Events</a:t>
                      </a:r>
                      <a:endParaRPr lang="de-DE" sz="1600">
                        <a:solidFill>
                          <a:schemeClr val="accent2"/>
                        </a:solidFill>
                        <a:effectLst/>
                        <a:latin typeface="Open Sans"/>
                        <a:ea typeface="Calibri" panose="020F0502020204030204" pitchFamily="34" charset="0"/>
                        <a:cs typeface="Times New Roman" panose="02020603050405020304" pitchFamily="18" charset="0"/>
                      </a:endParaRPr>
                    </a:p>
                  </a:txBody>
                  <a:tcPr marL="74957" marR="74957" marT="0" marB="0" anchor="ctr">
                    <a:lnL>
                      <a:noFill/>
                    </a:lnL>
                    <a:lnR>
                      <a:noFill/>
                    </a:lnR>
                    <a:lnT>
                      <a:noFill/>
                    </a:lnT>
                    <a:lnB>
                      <a:noFill/>
                    </a:lnB>
                  </a:tcPr>
                </a:tc>
                <a:tc>
                  <a:txBody>
                    <a:bodyPr/>
                    <a:lstStyle/>
                    <a:p>
                      <a:pPr marL="0" algn="l" defTabSz="914400" rtl="0" eaLnBrk="1" latinLnBrk="0" hangingPunct="1">
                        <a:lnSpc>
                          <a:spcPct val="110000"/>
                        </a:lnSpc>
                        <a:spcAft>
                          <a:spcPts val="0"/>
                        </a:spcAft>
                        <a:tabLst>
                          <a:tab pos="3209290" algn="ctr"/>
                        </a:tabLst>
                      </a:pPr>
                      <a:r>
                        <a:rPr lang="en-US" sz="1600" u="sng" kern="1200" dirty="0">
                          <a:solidFill>
                            <a:schemeClr val="tx1"/>
                          </a:solidFill>
                          <a:effectLst/>
                          <a:latin typeface="Open Sans"/>
                          <a:ea typeface="Verdana" panose="020B0604030504040204" pitchFamily="34" charset="0"/>
                          <a:cs typeface="Verdana" panose="020B0604030504040204" pitchFamily="34" charset="0"/>
                          <a:hlinkClick r:id="rId6"/>
                        </a:rPr>
                        <a:t>www.eranet-smartenergysystems.eu/News_Events/Events</a:t>
                      </a:r>
                      <a:r>
                        <a:rPr lang="en-US" sz="1600" u="sng" kern="1200" dirty="0">
                          <a:solidFill>
                            <a:schemeClr val="tx1"/>
                          </a:solidFill>
                          <a:effectLst/>
                          <a:latin typeface="Open Sans"/>
                          <a:ea typeface="Verdana" panose="020B0604030504040204" pitchFamily="34" charset="0"/>
                          <a:cs typeface="Verdana" panose="020B0604030504040204" pitchFamily="34" charset="0"/>
                        </a:rPr>
                        <a:t> </a:t>
                      </a:r>
                      <a:endParaRPr lang="de-DE" sz="1600" u="sng" kern="1200" dirty="0">
                        <a:solidFill>
                          <a:schemeClr val="tx1"/>
                        </a:solidFill>
                        <a:effectLst/>
                        <a:latin typeface="Open Sans"/>
                        <a:ea typeface="Verdana" panose="020B0604030504040204" pitchFamily="34" charset="0"/>
                        <a:cs typeface="Verdana" panose="020B0604030504040204" pitchFamily="34" charset="0"/>
                      </a:endParaRPr>
                    </a:p>
                  </a:txBody>
                  <a:tcPr marL="74957" marR="74957" marT="0" marB="0" anchor="ctr">
                    <a:lnL>
                      <a:noFill/>
                    </a:lnL>
                    <a:lnR>
                      <a:noFill/>
                    </a:lnR>
                    <a:lnT>
                      <a:noFill/>
                    </a:lnT>
                    <a:lnB>
                      <a:noFill/>
                    </a:lnB>
                  </a:tcPr>
                </a:tc>
                <a:extLst>
                  <a:ext uri="{0D108BD9-81ED-4DB2-BD59-A6C34878D82A}">
                    <a16:rowId xmlns:a16="http://schemas.microsoft.com/office/drawing/2014/main" val="2246964072"/>
                  </a:ext>
                </a:extLst>
              </a:tr>
              <a:tr h="471811">
                <a:tc>
                  <a:txBody>
                    <a:bodyPr/>
                    <a:lstStyle/>
                    <a:p>
                      <a:pPr>
                        <a:lnSpc>
                          <a:spcPct val="107000"/>
                        </a:lnSpc>
                        <a:spcAft>
                          <a:spcPts val="0"/>
                        </a:spcAft>
                      </a:pPr>
                      <a:r>
                        <a:rPr lang="en-US" sz="1600" b="1" dirty="0">
                          <a:solidFill>
                            <a:schemeClr val="accent2"/>
                          </a:solidFill>
                          <a:effectLst/>
                          <a:latin typeface="Open Sans"/>
                          <a:ea typeface="Verdana" panose="020B0604030504040204" pitchFamily="34" charset="0"/>
                          <a:cs typeface="Verdana" panose="020B0604030504040204" pitchFamily="34" charset="0"/>
                        </a:rPr>
                        <a:t>Knowledge Sharing Platform</a:t>
                      </a:r>
                      <a:endParaRPr lang="de-DE" sz="1600" dirty="0">
                        <a:solidFill>
                          <a:schemeClr val="accent2"/>
                        </a:solidFill>
                        <a:effectLst/>
                        <a:latin typeface="Open Sans"/>
                        <a:ea typeface="Calibri" panose="020F0502020204030204" pitchFamily="34" charset="0"/>
                        <a:cs typeface="Times New Roman" panose="02020603050405020304" pitchFamily="18" charset="0"/>
                      </a:endParaRPr>
                    </a:p>
                  </a:txBody>
                  <a:tcPr marL="74957" marR="74957" marT="0" marB="0" anchor="ctr">
                    <a:lnL>
                      <a:noFill/>
                    </a:lnL>
                    <a:lnR>
                      <a:noFill/>
                    </a:lnR>
                    <a:lnT>
                      <a:noFill/>
                    </a:lnT>
                    <a:lnB>
                      <a:noFill/>
                    </a:lnB>
                  </a:tcPr>
                </a:tc>
                <a:tc>
                  <a:txBody>
                    <a:bodyPr/>
                    <a:lstStyle/>
                    <a:p>
                      <a:pPr marL="0" algn="l" defTabSz="914400" rtl="0" eaLnBrk="1" latinLnBrk="0" hangingPunct="1">
                        <a:lnSpc>
                          <a:spcPct val="110000"/>
                        </a:lnSpc>
                        <a:spcAft>
                          <a:spcPts val="0"/>
                        </a:spcAft>
                        <a:tabLst>
                          <a:tab pos="3209290" algn="ctr"/>
                        </a:tabLst>
                      </a:pPr>
                      <a:r>
                        <a:rPr lang="en-US" sz="1600" u="none" kern="1200" dirty="0">
                          <a:solidFill>
                            <a:schemeClr val="tx1"/>
                          </a:solidFill>
                          <a:effectLst/>
                          <a:latin typeface="Open Sans"/>
                          <a:ea typeface="Verdana" panose="020B0604030504040204" pitchFamily="34" charset="0"/>
                          <a:cs typeface="Verdana" panose="020B0604030504040204" pitchFamily="34" charset="0"/>
                          <a:hlinkClick r:id="rId7"/>
                        </a:rPr>
                        <a:t>www.expera.smartgridsplus.eu</a:t>
                      </a:r>
                      <a:r>
                        <a:rPr lang="de-DE" sz="1600" u="none" kern="1200" dirty="0">
                          <a:solidFill>
                            <a:schemeClr val="tx1"/>
                          </a:solidFill>
                          <a:effectLst/>
                          <a:latin typeface="Open Sans"/>
                          <a:ea typeface="Verdana" panose="020B0604030504040204" pitchFamily="34" charset="0"/>
                          <a:cs typeface="Verdana" panose="020B0604030504040204" pitchFamily="34" charset="0"/>
                        </a:rPr>
                        <a:t> </a:t>
                      </a:r>
                    </a:p>
                  </a:txBody>
                  <a:tcPr marL="74957" marR="74957" marT="0" marB="0" anchor="ctr">
                    <a:lnL>
                      <a:noFill/>
                    </a:lnL>
                    <a:lnR>
                      <a:noFill/>
                    </a:lnR>
                    <a:lnT>
                      <a:noFill/>
                    </a:lnT>
                    <a:lnB>
                      <a:noFill/>
                    </a:lnB>
                  </a:tcPr>
                </a:tc>
                <a:extLst>
                  <a:ext uri="{0D108BD9-81ED-4DB2-BD59-A6C34878D82A}">
                    <a16:rowId xmlns:a16="http://schemas.microsoft.com/office/drawing/2014/main" val="2753870349"/>
                  </a:ext>
                </a:extLst>
              </a:tr>
            </a:tbl>
          </a:graphicData>
        </a:graphic>
      </p:graphicFrame>
    </p:spTree>
    <p:extLst>
      <p:ext uri="{BB962C8B-B14F-4D97-AF65-F5344CB8AC3E}">
        <p14:creationId xmlns:p14="http://schemas.microsoft.com/office/powerpoint/2010/main" val="3033103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56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A8D06F-F24A-4D92-A35E-C53D73868A54}"/>
              </a:ext>
            </a:extLst>
          </p:cNvPr>
          <p:cNvSpPr>
            <a:spLocks noGrp="1"/>
          </p:cNvSpPr>
          <p:nvPr>
            <p:ph type="title"/>
          </p:nvPr>
        </p:nvSpPr>
        <p:spPr/>
        <p:txBody>
          <a:bodyPr/>
          <a:lstStyle/>
          <a:p>
            <a:r>
              <a:rPr lang="en-GB" dirty="0"/>
              <a:t>About ERA-Net Smart Energy Systems</a:t>
            </a:r>
          </a:p>
        </p:txBody>
      </p:sp>
      <p:sp>
        <p:nvSpPr>
          <p:cNvPr id="4" name="Datumsplatzhalter 3">
            <a:extLst>
              <a:ext uri="{FF2B5EF4-FFF2-40B4-BE49-F238E27FC236}">
                <a16:creationId xmlns:a16="http://schemas.microsoft.com/office/drawing/2014/main" id="{43C64CBB-86FC-4E31-BB79-7B9321D26FB5}"/>
              </a:ext>
            </a:extLst>
          </p:cNvPr>
          <p:cNvSpPr>
            <a:spLocks noGrp="1"/>
          </p:cNvSpPr>
          <p:nvPr>
            <p:ph type="dt" sz="half" idx="2"/>
          </p:nvPr>
        </p:nvSpPr>
        <p:spPr/>
        <p:txBody>
          <a:bodyPr/>
          <a:lstStyle/>
          <a:p>
            <a:fld id="{333C269B-7CF7-4AE6-811C-E48C83A51760}" type="datetime1">
              <a:rPr lang="en-GB" smtClean="0"/>
              <a:pPr/>
              <a:t>28/07/2022</a:t>
            </a:fld>
            <a:endParaRPr lang="de-DE" dirty="0"/>
          </a:p>
        </p:txBody>
      </p:sp>
      <p:sp>
        <p:nvSpPr>
          <p:cNvPr id="3" name="Foliennummernplatzhalter 2">
            <a:extLst>
              <a:ext uri="{FF2B5EF4-FFF2-40B4-BE49-F238E27FC236}">
                <a16:creationId xmlns:a16="http://schemas.microsoft.com/office/drawing/2014/main" id="{5A11BE86-B86E-493F-AB69-A1C4CB75AE41}"/>
              </a:ext>
            </a:extLst>
          </p:cNvPr>
          <p:cNvSpPr>
            <a:spLocks noGrp="1"/>
          </p:cNvSpPr>
          <p:nvPr>
            <p:ph type="sldNum" sz="quarter" idx="4"/>
          </p:nvPr>
        </p:nvSpPr>
        <p:spPr/>
        <p:txBody>
          <a:bodyPr/>
          <a:lstStyle/>
          <a:p>
            <a:r>
              <a:rPr lang="de-DE" dirty="0"/>
              <a:t>© 2022 - ERA-NET SMART ENERGY SYSTEMS | </a:t>
            </a:r>
            <a:fld id="{AABDEC84-EF9A-4CAE-9DB7-B30F1ADF071F}" type="slidenum">
              <a:rPr lang="de-DE" smtClean="0"/>
              <a:pPr/>
              <a:t>7</a:t>
            </a:fld>
            <a:endParaRPr lang="de-DE" dirty="0"/>
          </a:p>
        </p:txBody>
      </p:sp>
      <p:sp>
        <p:nvSpPr>
          <p:cNvPr id="9" name="Content Placeholder 2">
            <a:extLst>
              <a:ext uri="{FF2B5EF4-FFF2-40B4-BE49-F238E27FC236}">
                <a16:creationId xmlns:a16="http://schemas.microsoft.com/office/drawing/2014/main" id="{895CA6B4-561B-4EBA-A539-A996FE4921DC}"/>
              </a:ext>
            </a:extLst>
          </p:cNvPr>
          <p:cNvSpPr txBox="1">
            <a:spLocks noGrp="1"/>
          </p:cNvSpPr>
          <p:nvPr>
            <p:ph sz="half" idx="10"/>
          </p:nvPr>
        </p:nvSpPr>
        <p:spPr>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400" kern="1200">
                <a:solidFill>
                  <a:schemeClr val="tx2"/>
                </a:solidFill>
                <a:latin typeface="Open Sans"/>
                <a:ea typeface="+mn-ea"/>
                <a:cs typeface="+mn-cs"/>
              </a:defRPr>
            </a:lvl1pPr>
            <a:lvl2pPr marL="384048" indent="-182880" algn="l" defTabSz="914400" rtl="0" eaLnBrk="1" latinLnBrk="0" hangingPunct="1">
              <a:lnSpc>
                <a:spcPct val="90000"/>
              </a:lnSpc>
              <a:spcBef>
                <a:spcPts val="200"/>
              </a:spcBef>
              <a:spcAft>
                <a:spcPts val="400"/>
              </a:spcAft>
              <a:buClr>
                <a:schemeClr val="accent2"/>
              </a:buClr>
              <a:buFont typeface="Symbol" panose="05050102010706020507" pitchFamily="18" charset="2"/>
              <a:buChar char="-"/>
              <a:defRPr sz="1800" kern="1200">
                <a:solidFill>
                  <a:schemeClr val="tx2"/>
                </a:solidFill>
                <a:latin typeface="Open Sans"/>
                <a:ea typeface="+mn-ea"/>
                <a:cs typeface="+mn-cs"/>
              </a:defRPr>
            </a:lvl2pPr>
            <a:lvl3pPr marL="566928" indent="-182880" algn="l" defTabSz="914400" rtl="0" eaLnBrk="1" latinLnBrk="0" hangingPunct="1">
              <a:lnSpc>
                <a:spcPct val="90000"/>
              </a:lnSpc>
              <a:spcBef>
                <a:spcPts val="200"/>
              </a:spcBef>
              <a:spcAft>
                <a:spcPts val="400"/>
              </a:spcAft>
              <a:buClr>
                <a:schemeClr val="accent2"/>
              </a:buClr>
              <a:buFont typeface="Symbol" panose="05050102010706020507" pitchFamily="18" charset="2"/>
              <a:buChar char="-"/>
              <a:defRPr sz="1400" kern="1200">
                <a:solidFill>
                  <a:schemeClr val="tx2"/>
                </a:solidFill>
                <a:latin typeface="Open Sans"/>
                <a:ea typeface="+mn-ea"/>
                <a:cs typeface="+mn-cs"/>
              </a:defRPr>
            </a:lvl3pPr>
            <a:lvl4pPr marL="749808" indent="-182880" algn="l" defTabSz="914400" rtl="0" eaLnBrk="1" latinLnBrk="0" hangingPunct="1">
              <a:lnSpc>
                <a:spcPct val="90000"/>
              </a:lnSpc>
              <a:spcBef>
                <a:spcPts val="200"/>
              </a:spcBef>
              <a:spcAft>
                <a:spcPts val="400"/>
              </a:spcAft>
              <a:buClr>
                <a:schemeClr val="accent2"/>
              </a:buClr>
              <a:buFont typeface="Symbol" panose="05050102010706020507" pitchFamily="18" charset="2"/>
              <a:buChar char="-"/>
              <a:defRPr sz="1400" kern="1200">
                <a:solidFill>
                  <a:schemeClr val="tx2"/>
                </a:solidFill>
                <a:latin typeface="Open Sans"/>
                <a:ea typeface="+mn-ea"/>
                <a:cs typeface="+mn-cs"/>
              </a:defRPr>
            </a:lvl4pPr>
            <a:lvl5pPr marL="932688" indent="-182880" algn="l" defTabSz="914400" rtl="0" eaLnBrk="1" latinLnBrk="0" hangingPunct="1">
              <a:lnSpc>
                <a:spcPct val="90000"/>
              </a:lnSpc>
              <a:spcBef>
                <a:spcPts val="200"/>
              </a:spcBef>
              <a:spcAft>
                <a:spcPts val="400"/>
              </a:spcAft>
              <a:buClr>
                <a:schemeClr val="accent2"/>
              </a:buClr>
              <a:buFont typeface="Symbol" panose="05050102010706020507" pitchFamily="18" charset="2"/>
              <a:buChar char="-"/>
              <a:defRPr sz="1400" kern="1200">
                <a:solidFill>
                  <a:schemeClr val="tx2"/>
                </a:solidFill>
                <a:latin typeface="Open Sans"/>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n-GB" sz="2000" dirty="0">
                <a:solidFill>
                  <a:schemeClr val="accent4"/>
                </a:solidFill>
                <a:ea typeface="Verdana" panose="020B0604030504040204" pitchFamily="34" charset="0"/>
                <a:cs typeface="Verdana" panose="020B0604030504040204" pitchFamily="34" charset="0"/>
              </a:rPr>
              <a:t>The transnational joint programming platform (JPP) ERA-Net SES unites over 30 funding partners from European and associated countries. It functions as a network of owners and managers of national and regional public funding programs in the field of research, technical development and demonstration.</a:t>
            </a:r>
          </a:p>
          <a:p>
            <a:pPr algn="just"/>
            <a:r>
              <a:rPr lang="en-GB" sz="2000" dirty="0">
                <a:solidFill>
                  <a:schemeClr val="accent4"/>
                </a:solidFill>
                <a:ea typeface="Verdana" panose="020B0604030504040204" pitchFamily="34" charset="0"/>
                <a:cs typeface="Verdana" panose="020B0604030504040204" pitchFamily="34" charset="0"/>
              </a:rPr>
              <a:t>ERA-Net SES provides a sustainable and service-oriented joint programming platform to finance transnational RDD projects, developing technologies and solutions in thematic areas like smart power grids, integrated regional and local energy systems, heating and cooling networks, digital energy and smart services, etc.</a:t>
            </a:r>
          </a:p>
          <a:p>
            <a:r>
              <a:rPr lang="en-GB" sz="2000" b="1" dirty="0">
                <a:solidFill>
                  <a:schemeClr val="tx1"/>
                </a:solidFill>
                <a:ea typeface="Verdana" panose="020B0604030504040204" pitchFamily="34" charset="0"/>
                <a:cs typeface="Verdana" panose="020B0604030504040204" pitchFamily="34" charset="0"/>
                <a:hlinkClick r:id="rId2"/>
              </a:rPr>
              <a:t>www.eranet-smartenergysystems.eu</a:t>
            </a:r>
            <a:r>
              <a:rPr lang="en-GB" sz="2000" b="1" dirty="0">
                <a:solidFill>
                  <a:schemeClr val="tx1"/>
                </a:solidFill>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393294909"/>
      </p:ext>
    </p:extLst>
  </p:cSld>
  <p:clrMapOvr>
    <a:masterClrMapping/>
  </p:clrMapOvr>
</p:sld>
</file>

<file path=ppt/theme/theme1.xml><?xml version="1.0" encoding="utf-8"?>
<a:theme xmlns:a="http://schemas.openxmlformats.org/drawingml/2006/main" name="Rückblick">
  <a:themeElements>
    <a:clrScheme name="Benutzerdefiniert 1">
      <a:dk1>
        <a:srgbClr val="1488CB"/>
      </a:dk1>
      <a:lt1>
        <a:srgbClr val="F0F0F0"/>
      </a:lt1>
      <a:dk2>
        <a:srgbClr val="575756"/>
      </a:dk2>
      <a:lt2>
        <a:srgbClr val="F0F0F0"/>
      </a:lt2>
      <a:accent1>
        <a:srgbClr val="96C271"/>
      </a:accent1>
      <a:accent2>
        <a:srgbClr val="28A639"/>
      </a:accent2>
      <a:accent3>
        <a:srgbClr val="9D9D9C"/>
      </a:accent3>
      <a:accent4>
        <a:srgbClr val="575756"/>
      </a:accent4>
      <a:accent5>
        <a:srgbClr val="6DAFDA"/>
      </a:accent5>
      <a:accent6>
        <a:srgbClr val="1488CA"/>
      </a:accent6>
      <a:hlink>
        <a:srgbClr val="1488CB"/>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ERA-Net_SES_template" id="{DD1AE116-17DB-4EDC-8D3E-22894EB557BA}" vid="{BE0D8DF5-8262-4857-8C56-1F8D3212676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6412F72101C34C81E6DAA4CB79F5C1" ma:contentTypeVersion="1" ma:contentTypeDescription="Create a new document." ma:contentTypeScope="" ma:versionID="127619de9fc2f908709cc8f6840d018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939E35-CE28-4F42-894E-7F6FD8B2F03D}">
  <ds:schemaRefs>
    <ds:schemaRef ds:uri="http://schemas.microsoft.com/sharepoint/v3/contenttype/forms"/>
  </ds:schemaRefs>
</ds:datastoreItem>
</file>

<file path=customXml/itemProps2.xml><?xml version="1.0" encoding="utf-8"?>
<ds:datastoreItem xmlns:ds="http://schemas.openxmlformats.org/officeDocument/2006/customXml" ds:itemID="{91A99217-47CF-4CE0-813A-79387B3854B4}">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DA5E937-C815-4C42-B417-9D0432C28F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489</Words>
  <Application>Microsoft Office PowerPoint</Application>
  <PresentationFormat>Breitbild</PresentationFormat>
  <Paragraphs>61</Paragraphs>
  <Slides>7</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Open Sans</vt:lpstr>
      <vt:lpstr>Rückblick</vt:lpstr>
      <vt:lpstr>ERA-Net Smart Energy Systems</vt:lpstr>
      <vt:lpstr> The Joint Programming Platform Smart Energy Systems</vt:lpstr>
      <vt:lpstr>The Transnational Joint Programming Platform for Co-creation &amp; Promoting Energy System Innovation</vt:lpstr>
      <vt:lpstr>Contact the Initiative</vt:lpstr>
      <vt:lpstr>Links and Resources</vt:lpstr>
      <vt:lpstr>PowerPoint-Präsentation</vt:lpstr>
      <vt:lpstr>About ERA-Net Smart Energy 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BAUM</dc:creator>
  <cp:lastModifiedBy>Rebaz Ahmad</cp:lastModifiedBy>
  <cp:revision>113</cp:revision>
  <dcterms:created xsi:type="dcterms:W3CDTF">2018-03-13T10:30:48Z</dcterms:created>
  <dcterms:modified xsi:type="dcterms:W3CDTF">2022-07-28T09:52:05Z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0x010100DE6412F72101C34C81E6DAA4CB79F5C1</vt:lpwstr>
  </property>
</Properties>
</file>